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IBM Plex Sans"/>
      <p:regular r:id="rId91"/>
      <p:bold r:id="rId92"/>
      <p:italic r:id="rId93"/>
      <p:boldItalic r:id="rId94"/>
    </p:embeddedFont>
    <p:embeddedFont>
      <p:font typeface="Manrope Light"/>
      <p:regular r:id="rId95"/>
      <p:bold r:id="rId96"/>
    </p:embeddedFont>
    <p:embeddedFont>
      <p:font typeface="Roboto"/>
      <p:regular r:id="rId97"/>
      <p:bold r:id="rId98"/>
      <p:italic r:id="rId99"/>
      <p:boldItalic r:id="rId100"/>
    </p:embeddedFont>
    <p:embeddedFont>
      <p:font typeface="Manrope SemiBold"/>
      <p:regular r:id="rId101"/>
      <p:bold r:id="rId102"/>
    </p:embeddedFont>
    <p:embeddedFont>
      <p:font typeface="Lato"/>
      <p:regular r:id="rId103"/>
      <p:bold r:id="rId104"/>
      <p:italic r:id="rId105"/>
      <p:boldItalic r:id="rId106"/>
    </p:embeddedFont>
    <p:embeddedFont>
      <p:font typeface="Manrope"/>
      <p:regular r:id="rId107"/>
      <p:bold r:id="rId108"/>
    </p:embeddedFont>
    <p:embeddedFont>
      <p:font typeface="Corbel"/>
      <p:regular r:id="rId109"/>
      <p:bold r:id="rId110"/>
      <p:italic r:id="rId111"/>
      <p:boldItalic r:id="rId112"/>
    </p:embeddedFont>
    <p:embeddedFont>
      <p:font typeface="Helvetica Neue"/>
      <p:regular r:id="rId113"/>
      <p:bold r:id="rId114"/>
      <p:italic r:id="rId115"/>
      <p:boldItalic r:id="rId116"/>
    </p:embeddedFont>
    <p:embeddedFont>
      <p:font typeface="Roboto Mono"/>
      <p:regular r:id="rId117"/>
      <p:bold r:id="rId118"/>
      <p:italic r:id="rId119"/>
      <p:boldItalic r:id="rId120"/>
    </p:embeddedFont>
    <p:embeddedFont>
      <p:font typeface="Helvetica Neue Light"/>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35">
          <p15:clr>
            <a:srgbClr val="747775"/>
          </p15:clr>
        </p15:guide>
        <p15:guide id="2" pos="1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5"/>
        <p:guide pos="14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Manrope-regular.fntdata"/><Relationship Id="rId106" Type="http://schemas.openxmlformats.org/officeDocument/2006/relationships/font" Target="fonts/Lato-boldItalic.fntdata"/><Relationship Id="rId105" Type="http://schemas.openxmlformats.org/officeDocument/2006/relationships/font" Target="fonts/Lato-italic.fntdata"/><Relationship Id="rId104" Type="http://schemas.openxmlformats.org/officeDocument/2006/relationships/font" Target="fonts/Lato-bold.fntdata"/><Relationship Id="rId109" Type="http://schemas.openxmlformats.org/officeDocument/2006/relationships/font" Target="fonts/Corbel-regular.fntdata"/><Relationship Id="rId108" Type="http://schemas.openxmlformats.org/officeDocument/2006/relationships/font" Target="fonts/Manrope-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ato-regular.fntdata"/><Relationship Id="rId102" Type="http://schemas.openxmlformats.org/officeDocument/2006/relationships/font" Target="fonts/ManropeSemiBold-bold.fntdata"/><Relationship Id="rId101" Type="http://schemas.openxmlformats.org/officeDocument/2006/relationships/font" Target="fonts/ManropeSemiBold-regular.fntdata"/><Relationship Id="rId100" Type="http://schemas.openxmlformats.org/officeDocument/2006/relationships/font" Target="fonts/Robo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HelveticaNeueLight-regular.fntdata"/><Relationship Id="rId25" Type="http://schemas.openxmlformats.org/officeDocument/2006/relationships/slide" Target="slides/slide20.xml"/><Relationship Id="rId120" Type="http://schemas.openxmlformats.org/officeDocument/2006/relationships/font" Target="fonts/Roboto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4" Type="http://schemas.openxmlformats.org/officeDocument/2006/relationships/font" Target="fonts/HelveticaNeueLight-boldItalic.fntdata"/><Relationship Id="rId123" Type="http://schemas.openxmlformats.org/officeDocument/2006/relationships/font" Target="fonts/HelveticaNeueLight-italic.fntdata"/><Relationship Id="rId122" Type="http://schemas.openxmlformats.org/officeDocument/2006/relationships/font" Target="fonts/HelveticaNeueLight-bold.fntdata"/><Relationship Id="rId95" Type="http://schemas.openxmlformats.org/officeDocument/2006/relationships/font" Target="fonts/ManropeLight-regular.fntdata"/><Relationship Id="rId94" Type="http://schemas.openxmlformats.org/officeDocument/2006/relationships/font" Target="fonts/IBMPlexSans-boldItalic.fntdata"/><Relationship Id="rId97" Type="http://schemas.openxmlformats.org/officeDocument/2006/relationships/font" Target="fonts/Roboto-regular.fntdata"/><Relationship Id="rId96" Type="http://schemas.openxmlformats.org/officeDocument/2006/relationships/font" Target="fonts/ManropeLight-bold.fntdata"/><Relationship Id="rId11" Type="http://schemas.openxmlformats.org/officeDocument/2006/relationships/slide" Target="slides/slide6.xml"/><Relationship Id="rId99" Type="http://schemas.openxmlformats.org/officeDocument/2006/relationships/font" Target="fonts/Roboto-italic.fntdata"/><Relationship Id="rId10" Type="http://schemas.openxmlformats.org/officeDocument/2006/relationships/slide" Target="slides/slide5.xml"/><Relationship Id="rId98"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IBMPlexSans-regular.fntdata"/><Relationship Id="rId90" Type="http://schemas.openxmlformats.org/officeDocument/2006/relationships/slide" Target="slides/slide85.xml"/><Relationship Id="rId93" Type="http://schemas.openxmlformats.org/officeDocument/2006/relationships/font" Target="fonts/IBMPlexSans-italic.fntdata"/><Relationship Id="rId92" Type="http://schemas.openxmlformats.org/officeDocument/2006/relationships/font" Target="fonts/IBMPlexSans-bold.fntdata"/><Relationship Id="rId118" Type="http://schemas.openxmlformats.org/officeDocument/2006/relationships/font" Target="fonts/RobotoMono-bold.fntdata"/><Relationship Id="rId117" Type="http://schemas.openxmlformats.org/officeDocument/2006/relationships/font" Target="fonts/RobotoMono-regular.fntdata"/><Relationship Id="rId116" Type="http://schemas.openxmlformats.org/officeDocument/2006/relationships/font" Target="fonts/HelveticaNeue-boldItalic.fntdata"/><Relationship Id="rId115" Type="http://schemas.openxmlformats.org/officeDocument/2006/relationships/font" Target="fonts/HelveticaNeue-italic.fntdata"/><Relationship Id="rId119" Type="http://schemas.openxmlformats.org/officeDocument/2006/relationships/font" Target="fonts/RobotoMono-italic.fntdata"/><Relationship Id="rId15" Type="http://schemas.openxmlformats.org/officeDocument/2006/relationships/slide" Target="slides/slide10.xml"/><Relationship Id="rId110" Type="http://schemas.openxmlformats.org/officeDocument/2006/relationships/font" Target="fonts/Corbel-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HelveticaNeue-bold.fntdata"/><Relationship Id="rId18" Type="http://schemas.openxmlformats.org/officeDocument/2006/relationships/slide" Target="slides/slide13.xml"/><Relationship Id="rId113" Type="http://schemas.openxmlformats.org/officeDocument/2006/relationships/font" Target="fonts/HelveticaNeue-regular.fntdata"/><Relationship Id="rId112" Type="http://schemas.openxmlformats.org/officeDocument/2006/relationships/font" Target="fonts/Corbel-boldItalic.fntdata"/><Relationship Id="rId111" Type="http://schemas.openxmlformats.org/officeDocument/2006/relationships/font" Target="fonts/Corbel-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1d874a078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1d874a07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1b08bdaca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1b08bdaca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1b08bdaca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1b08bdaca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b08bdaca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b08bdaca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1b08bdaca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1b08bdaca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1b08bdaca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1b08bdaca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b08bdaca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b08bdaca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1cc21a85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1cc21a85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229c24994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229c24994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b08bdaca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b08bdaca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b08bdaca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b08bdaca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0a4c7e96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0a4c7e96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b08bdaca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b08bdaca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1b08bdaca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1b08bdaca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229c24994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229c24994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229c24994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229c24994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1b37215802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1b37215802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1b08bdaca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1b08bdaca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1b372158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1b372158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b3721580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1b3721580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b3721580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1b3721580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b3721580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1b3721580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29c24994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229c24994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1b3721580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1b3721580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1d042f750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1d042f750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229c24994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229c24994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229c24994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229c24994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1b37215802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1b37215802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1b08bdaca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1b08bdaca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229c249945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229c249945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1b37215802_1_221: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1b37215802_1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31b37215802_1_22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1b37215802_1_230: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1b37215802_1_2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31b37215802_1_2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1b37215802_1_24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1b37215802_1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31b37215802_1_2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229c24994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229c24994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1b37215802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1b37215802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1b37215802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1b37215802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1b37215802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1b37215802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1b37215802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1b37215802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1cc21a857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1cc21a85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1b37215802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1b37215802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1cc21a857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1cc21a857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0a4c7e967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0a4c7e967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033514ab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033514ab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1d042f75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1d042f75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1b08bdac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1b08bdac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1d042f750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1d042f750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1b08bdaca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1b08bdaca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229c24994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229c24994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229c24994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229c24994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1b08bdaca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1b08bdaca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33514ab6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33514ab6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1d042f750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1d042f750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229c24994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229c24994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229c24994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229c24994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1d042f750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1d042f750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229c24994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3229c24994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1b08bdaca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1b08bdaca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1b08bdaca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1b08bdaca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1b08bdaca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1b08bdaca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1b08bdaca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1b08bdaca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1b08bdaca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1b08bdaca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229c24994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229c24994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229c24994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229c24994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229c24994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229c249945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229c249945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229c249945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3229c249945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3229c249945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229c249945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3229c24994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1d042f750e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1d042f750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1d042f750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1d042f750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1b08bdaca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1b08bdaca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229c24994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229c24994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229c24994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229c24994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3229c249945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3229c249945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1d042f750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1d042f750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1d042f750e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1d042f750e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229c249945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229c249945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31d042f750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31d042f750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229c249945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3229c24994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AFAFA"/>
                </a:highlight>
              </a:rPr>
              <a:t>Rather self-explanatory post, but just to elaborate a little further...</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AFAFA"/>
                </a:highlight>
              </a:rPr>
              <a:t>Has anyone, after working for a period of time, decided for whatever reasons to head back into academia to pursue a PhD in Computer Sc, with no intention to join the world of academia but intend to head back into the industry? If so, what were the reasons. Also, how did it turn out? Was there anything that you regretted? Did it work out?</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AFAFA"/>
                </a:highlight>
              </a:rPr>
              <a:t>The reason I’m asking for advice is because currently I’m employed full-time, and know how fortunate I am to have a job in these hard times. However, being from a foreign country and working in the UK, they are making it difficult for one to extend one’s working visa because I do not possess a Masters/PhD and only a Bachelor’s.</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AFAFA"/>
                </a:highlight>
              </a:rPr>
              <a:t>It’s just a little frustrating because I have been here almost half a decade now, but I have been sitting on a visa that has no count towards residency and soon, I will have to apply for a visa with even more restrictions.</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AFAFA"/>
                </a:highlight>
              </a:rPr>
              <a:t>I’m thus considering boosting up my paper qualifications, so as to prevent myself from being in such a situation ever again. I believe the stipend from grad school actually pays almost as much as I am earning now (in terms of spending power, not direct currency conversion), but of course, given if I spent 5 years working as opposed to studying, there might be opportunities for raises/promotions.</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AFAFA"/>
                </a:highlight>
              </a:rPr>
              <a:t>Obviously, plunging into a PhD solely for that reason is bound to get looks of disapproval. I am, of course, interested in expanding my knowledge and having an opportunity to have time for myself. I have had research experience (published a paper, presented at conferences) so I’m aware of the challenges research presents.</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AFAFA"/>
                </a:highlight>
              </a:rPr>
              <a:t>Any advice from people who have gone through similar situations? Would love to hear from you.</a:t>
            </a:r>
            <a:endParaRPr>
              <a:solidFill>
                <a:schemeClr val="dk1"/>
              </a:solidFill>
              <a:highlight>
                <a:srgbClr val="FAFAFA"/>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AFAFA"/>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1d042f750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31d042f750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1b08bdaca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1b08bdaca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1d5f61e1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1d5f61e1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 course not! There are still many challenges and research questions that need to be resolved. </a:t>
            </a:r>
            <a:endParaRPr/>
          </a:p>
          <a:p>
            <a:pPr indent="0" lvl="0" marL="0" rtl="0" algn="l">
              <a:spcBef>
                <a:spcPts val="0"/>
              </a:spcBef>
              <a:spcAft>
                <a:spcPts val="0"/>
              </a:spcAft>
              <a:buNone/>
            </a:pPr>
            <a:r>
              <a:rPr lang="en"/>
              <a:t>Scientifically study LMs, improve them, and introduce their next generation. </a:t>
            </a:r>
            <a:endParaRPr/>
          </a:p>
          <a:p>
            <a:pPr indent="0" lvl="0" marL="0" rtl="0" algn="l">
              <a:spcBef>
                <a:spcPts val="0"/>
              </a:spcBef>
              <a:spcAft>
                <a:spcPts val="0"/>
              </a:spcAft>
              <a:buNone/>
            </a:pPr>
            <a:r>
              <a:rPr lang="en"/>
              <a:t>Extend LMs beyond text in other domains such as vision, science, and health. </a:t>
            </a:r>
            <a:endParaRPr/>
          </a:p>
          <a:p>
            <a:pPr indent="0" lvl="0" marL="0" rtl="0" algn="l">
              <a:spcBef>
                <a:spcPts val="0"/>
              </a:spcBef>
              <a:spcAft>
                <a:spcPts val="0"/>
              </a:spcAft>
              <a:buNone/>
            </a:pPr>
            <a:r>
              <a:rPr lang="en"/>
              <a:t>Use LMs in real world applications, mitigate their Biases and risks,  improve and build AI agents, </a:t>
            </a:r>
            <a:endParaRPr/>
          </a:p>
          <a:p>
            <a:pPr indent="0" lvl="0" marL="0" rtl="0" algn="l">
              <a:spcBef>
                <a:spcPts val="0"/>
              </a:spcBef>
              <a:spcAft>
                <a:spcPts val="0"/>
              </a:spcAft>
              <a:buNone/>
            </a:pPr>
            <a:r>
              <a:rPr lang="en"/>
              <a:t>And many fundamental research questions about reasoning, planning, test time inference.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1d042f750e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31d042f750e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1d5f61e18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1d5f61e18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1b08bdaca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1b08bdaca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0f29880d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0f29880d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0" y="741125"/>
            <a:ext cx="8520600" cy="162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1530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400"/>
              <a:buNone/>
              <a:defRPr sz="1400">
                <a:solidFill>
                  <a:schemeClr val="dk2"/>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 name="Google Shape;12;p2"/>
          <p:cNvSpPr/>
          <p:nvPr>
            <p:ph idx="2" type="pic"/>
          </p:nvPr>
        </p:nvSpPr>
        <p:spPr>
          <a:xfrm>
            <a:off x="914400" y="2370725"/>
            <a:ext cx="7280400" cy="2772900"/>
          </a:xfrm>
          <a:prstGeom prst="round2SameRect">
            <a:avLst>
              <a:gd fmla="val 2790" name="adj1"/>
              <a:gd fmla="val 0" name="adj2"/>
            </a:avLst>
          </a:prstGeom>
          <a:noFill/>
          <a:ln>
            <a:noFill/>
          </a:ln>
        </p:spPr>
      </p:sp>
      <p:pic>
        <p:nvPicPr>
          <p:cNvPr id="13" name="Google Shape;13;p2"/>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dark)">
  <p:cSld name="TITLE_AND_TWO_COLUMNS_1">
    <p:bg>
      <p:bgPr>
        <a:solidFill>
          <a:schemeClr val="dk1"/>
        </a:solidFill>
      </p:bgPr>
    </p:bg>
    <p:spTree>
      <p:nvGrpSpPr>
        <p:cNvPr id="55" name="Shape 55"/>
        <p:cNvGrpSpPr/>
        <p:nvPr/>
      </p:nvGrpSpPr>
      <p:grpSpPr>
        <a:xfrm>
          <a:off x="0" y="0"/>
          <a:ext cx="0" cy="0"/>
          <a:chOff x="0" y="0"/>
          <a:chExt cx="0" cy="0"/>
        </a:xfrm>
      </p:grpSpPr>
      <p:sp>
        <p:nvSpPr>
          <p:cNvPr id="56" name="Google Shape;56;p11"/>
          <p:cNvSpPr txBox="1"/>
          <p:nvPr>
            <p:ph type="title"/>
          </p:nvPr>
        </p:nvSpPr>
        <p:spPr>
          <a:xfrm>
            <a:off x="175125"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7" name="Google Shape;57;p11"/>
          <p:cNvSpPr txBox="1"/>
          <p:nvPr>
            <p:ph idx="1" type="body"/>
          </p:nvPr>
        </p:nvSpPr>
        <p:spPr>
          <a:xfrm>
            <a:off x="175125" y="1400700"/>
            <a:ext cx="3999900" cy="3416400"/>
          </a:xfrm>
          <a:prstGeom prst="rect">
            <a:avLst/>
          </a:prstGeom>
        </p:spPr>
        <p:txBody>
          <a:bodyPr anchorCtr="0" anchor="t" bIns="91425" lIns="91425" spcFirstLastPara="1" rIns="91425" wrap="square" tIns="91425">
            <a:normAutofit/>
          </a:bodyPr>
          <a:lstStyle>
            <a:lvl1pPr indent="-317500" lvl="0" marL="457200" rtl="0">
              <a:spcBef>
                <a:spcPts val="1000"/>
              </a:spcBef>
              <a:spcAft>
                <a:spcPts val="0"/>
              </a:spcAft>
              <a:buSzPts val="1400"/>
              <a:buChar char="●"/>
              <a:defRPr sz="1400">
                <a:solidFill>
                  <a:schemeClr val="lt1"/>
                </a:solidFill>
              </a:defRPr>
            </a:lvl1pPr>
            <a:lvl2pPr indent="-304800" lvl="1" marL="914400" rtl="0">
              <a:spcBef>
                <a:spcPts val="1200"/>
              </a:spcBef>
              <a:spcAft>
                <a:spcPts val="0"/>
              </a:spcAft>
              <a:buSzPts val="1200"/>
              <a:buChar char="○"/>
              <a:defRPr sz="1200">
                <a:solidFill>
                  <a:schemeClr val="lt1"/>
                </a:solidFill>
              </a:defRPr>
            </a:lvl2pPr>
            <a:lvl3pPr indent="-304800" lvl="2" marL="1371600" rtl="0">
              <a:spcBef>
                <a:spcPts val="1000"/>
              </a:spcBef>
              <a:spcAft>
                <a:spcPts val="0"/>
              </a:spcAft>
              <a:buClr>
                <a:schemeClr val="lt1"/>
              </a:buClr>
              <a:buSzPts val="1200"/>
              <a:buChar char="■"/>
              <a:defRPr sz="1200">
                <a:solidFill>
                  <a:schemeClr val="lt1"/>
                </a:solidFill>
              </a:defRPr>
            </a:lvl3pPr>
            <a:lvl4pPr indent="-304800" lvl="3" marL="1828800" rtl="0">
              <a:spcBef>
                <a:spcPts val="1000"/>
              </a:spcBef>
              <a:spcAft>
                <a:spcPts val="0"/>
              </a:spcAft>
              <a:buClr>
                <a:schemeClr val="lt1"/>
              </a:buClr>
              <a:buSzPts val="1200"/>
              <a:buChar char="●"/>
              <a:defRPr sz="1200">
                <a:solidFill>
                  <a:schemeClr val="lt1"/>
                </a:solidFill>
              </a:defRPr>
            </a:lvl4pPr>
            <a:lvl5pPr indent="-304800" lvl="4" marL="2286000" rtl="0">
              <a:spcBef>
                <a:spcPts val="1000"/>
              </a:spcBef>
              <a:spcAft>
                <a:spcPts val="0"/>
              </a:spcAft>
              <a:buClr>
                <a:schemeClr val="lt1"/>
              </a:buClr>
              <a:buSzPts val="1200"/>
              <a:buChar char="○"/>
              <a:defRPr sz="1200">
                <a:solidFill>
                  <a:schemeClr val="lt1"/>
                </a:solidFill>
              </a:defRPr>
            </a:lvl5pPr>
            <a:lvl6pPr indent="-304800" lvl="5" marL="2743200" rtl="0">
              <a:spcBef>
                <a:spcPts val="1000"/>
              </a:spcBef>
              <a:spcAft>
                <a:spcPts val="0"/>
              </a:spcAft>
              <a:buClr>
                <a:schemeClr val="lt1"/>
              </a:buClr>
              <a:buSzPts val="1200"/>
              <a:buChar char="■"/>
              <a:defRPr sz="1200">
                <a:solidFill>
                  <a:schemeClr val="lt1"/>
                </a:solidFill>
              </a:defRPr>
            </a:lvl6pPr>
            <a:lvl7pPr indent="-304800" lvl="6" marL="3200400" rtl="0">
              <a:spcBef>
                <a:spcPts val="1000"/>
              </a:spcBef>
              <a:spcAft>
                <a:spcPts val="0"/>
              </a:spcAft>
              <a:buClr>
                <a:schemeClr val="lt1"/>
              </a:buClr>
              <a:buSzPts val="1200"/>
              <a:buChar char="●"/>
              <a:defRPr sz="1200">
                <a:solidFill>
                  <a:schemeClr val="lt1"/>
                </a:solidFill>
              </a:defRPr>
            </a:lvl7pPr>
            <a:lvl8pPr indent="-304800" lvl="7" marL="3657600" rtl="0">
              <a:spcBef>
                <a:spcPts val="1000"/>
              </a:spcBef>
              <a:spcAft>
                <a:spcPts val="0"/>
              </a:spcAft>
              <a:buClr>
                <a:schemeClr val="lt1"/>
              </a:buClr>
              <a:buSzPts val="1200"/>
              <a:buChar char="○"/>
              <a:defRPr sz="1200">
                <a:solidFill>
                  <a:schemeClr val="lt1"/>
                </a:solidFill>
              </a:defRPr>
            </a:lvl8pPr>
            <a:lvl9pPr indent="-304800" lvl="8" marL="4114800" rtl="0">
              <a:spcBef>
                <a:spcPts val="1000"/>
              </a:spcBef>
              <a:spcAft>
                <a:spcPts val="1200"/>
              </a:spcAft>
              <a:buClr>
                <a:schemeClr val="lt1"/>
              </a:buClr>
              <a:buSzPts val="1200"/>
              <a:buChar char="■"/>
              <a:defRPr sz="1200">
                <a:solidFill>
                  <a:schemeClr val="lt1"/>
                </a:solidFill>
              </a:defRPr>
            </a:lvl9pPr>
          </a:lstStyle>
          <a:p/>
        </p:txBody>
      </p:sp>
      <p:sp>
        <p:nvSpPr>
          <p:cNvPr id="58" name="Google Shape;58;p11"/>
          <p:cNvSpPr txBox="1"/>
          <p:nvPr>
            <p:ph idx="2" type="body"/>
          </p:nvPr>
        </p:nvSpPr>
        <p:spPr>
          <a:xfrm>
            <a:off x="4625700" y="1400700"/>
            <a:ext cx="3999900" cy="3416400"/>
          </a:xfrm>
          <a:prstGeom prst="rect">
            <a:avLst/>
          </a:prstGeom>
        </p:spPr>
        <p:txBody>
          <a:bodyPr anchorCtr="0" anchor="t" bIns="91425" lIns="91425" spcFirstLastPara="1" rIns="91425" wrap="square" tIns="91425">
            <a:normAutofit/>
          </a:bodyPr>
          <a:lstStyle>
            <a:lvl1pPr indent="-317500" lvl="0" marL="457200" rtl="0">
              <a:spcBef>
                <a:spcPts val="1000"/>
              </a:spcBef>
              <a:spcAft>
                <a:spcPts val="0"/>
              </a:spcAft>
              <a:buSzPts val="1400"/>
              <a:buChar char="●"/>
              <a:defRPr sz="1400">
                <a:solidFill>
                  <a:schemeClr val="lt1"/>
                </a:solidFill>
              </a:defRPr>
            </a:lvl1pPr>
            <a:lvl2pPr indent="-304800" lvl="1" marL="914400" rtl="0">
              <a:spcBef>
                <a:spcPts val="1200"/>
              </a:spcBef>
              <a:spcAft>
                <a:spcPts val="0"/>
              </a:spcAft>
              <a:buSzPts val="1200"/>
              <a:buChar char="○"/>
              <a:defRPr sz="1200">
                <a:solidFill>
                  <a:schemeClr val="lt1"/>
                </a:solidFill>
              </a:defRPr>
            </a:lvl2pPr>
            <a:lvl3pPr indent="-304800" lvl="2" marL="1371600" rtl="0">
              <a:spcBef>
                <a:spcPts val="1000"/>
              </a:spcBef>
              <a:spcAft>
                <a:spcPts val="0"/>
              </a:spcAft>
              <a:buClr>
                <a:schemeClr val="lt1"/>
              </a:buClr>
              <a:buSzPts val="1200"/>
              <a:buChar char="■"/>
              <a:defRPr sz="1200">
                <a:solidFill>
                  <a:schemeClr val="lt1"/>
                </a:solidFill>
              </a:defRPr>
            </a:lvl3pPr>
            <a:lvl4pPr indent="-304800" lvl="3" marL="1828800" rtl="0">
              <a:spcBef>
                <a:spcPts val="1000"/>
              </a:spcBef>
              <a:spcAft>
                <a:spcPts val="0"/>
              </a:spcAft>
              <a:buClr>
                <a:schemeClr val="lt1"/>
              </a:buClr>
              <a:buSzPts val="1200"/>
              <a:buChar char="●"/>
              <a:defRPr sz="1200">
                <a:solidFill>
                  <a:schemeClr val="lt1"/>
                </a:solidFill>
              </a:defRPr>
            </a:lvl4pPr>
            <a:lvl5pPr indent="-304800" lvl="4" marL="2286000" rtl="0">
              <a:spcBef>
                <a:spcPts val="1000"/>
              </a:spcBef>
              <a:spcAft>
                <a:spcPts val="0"/>
              </a:spcAft>
              <a:buClr>
                <a:schemeClr val="lt1"/>
              </a:buClr>
              <a:buSzPts val="1200"/>
              <a:buChar char="○"/>
              <a:defRPr sz="1200">
                <a:solidFill>
                  <a:schemeClr val="lt1"/>
                </a:solidFill>
              </a:defRPr>
            </a:lvl5pPr>
            <a:lvl6pPr indent="-304800" lvl="5" marL="2743200" rtl="0">
              <a:spcBef>
                <a:spcPts val="1000"/>
              </a:spcBef>
              <a:spcAft>
                <a:spcPts val="0"/>
              </a:spcAft>
              <a:buClr>
                <a:schemeClr val="lt1"/>
              </a:buClr>
              <a:buSzPts val="1200"/>
              <a:buChar char="■"/>
              <a:defRPr sz="1200">
                <a:solidFill>
                  <a:schemeClr val="lt1"/>
                </a:solidFill>
              </a:defRPr>
            </a:lvl6pPr>
            <a:lvl7pPr indent="-304800" lvl="6" marL="3200400" rtl="0">
              <a:spcBef>
                <a:spcPts val="1000"/>
              </a:spcBef>
              <a:spcAft>
                <a:spcPts val="0"/>
              </a:spcAft>
              <a:buClr>
                <a:schemeClr val="lt1"/>
              </a:buClr>
              <a:buSzPts val="1200"/>
              <a:buChar char="●"/>
              <a:defRPr sz="1200">
                <a:solidFill>
                  <a:schemeClr val="lt1"/>
                </a:solidFill>
              </a:defRPr>
            </a:lvl7pPr>
            <a:lvl8pPr indent="-304800" lvl="7" marL="3657600" rtl="0">
              <a:spcBef>
                <a:spcPts val="1000"/>
              </a:spcBef>
              <a:spcAft>
                <a:spcPts val="0"/>
              </a:spcAft>
              <a:buClr>
                <a:schemeClr val="lt1"/>
              </a:buClr>
              <a:buSzPts val="1200"/>
              <a:buChar char="○"/>
              <a:defRPr sz="1200">
                <a:solidFill>
                  <a:schemeClr val="lt1"/>
                </a:solidFill>
              </a:defRPr>
            </a:lvl8pPr>
            <a:lvl9pPr indent="-304800" lvl="8" marL="4114800" rtl="0">
              <a:spcBef>
                <a:spcPts val="1000"/>
              </a:spcBef>
              <a:spcAft>
                <a:spcPts val="1200"/>
              </a:spcAft>
              <a:buClr>
                <a:schemeClr val="lt1"/>
              </a:buClr>
              <a:buSzPts val="1200"/>
              <a:buChar char="■"/>
              <a:defRPr sz="1200">
                <a:solidFill>
                  <a:schemeClr val="lt1"/>
                </a:solidFill>
              </a:defRPr>
            </a:lvl9pPr>
          </a:lstStyle>
          <a:p/>
        </p:txBody>
      </p:sp>
      <p:pic>
        <p:nvPicPr>
          <p:cNvPr id="59" name="Google Shape;59;p11"/>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60" name="Google Shape;6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01" type="titleOnly">
  <p:cSld name="TITLE_ONLY">
    <p:spTree>
      <p:nvGrpSpPr>
        <p:cNvPr id="61" name="Shape 61"/>
        <p:cNvGrpSpPr/>
        <p:nvPr/>
      </p:nvGrpSpPr>
      <p:grpSpPr>
        <a:xfrm>
          <a:off x="0" y="0"/>
          <a:ext cx="0" cy="0"/>
          <a:chOff x="0" y="0"/>
          <a:chExt cx="0" cy="0"/>
        </a:xfrm>
      </p:grpSpPr>
      <p:sp>
        <p:nvSpPr>
          <p:cNvPr id="62" name="Google Shape;62;p12"/>
          <p:cNvSpPr txBox="1"/>
          <p:nvPr>
            <p:ph type="title"/>
          </p:nvPr>
        </p:nvSpPr>
        <p:spPr>
          <a:xfrm>
            <a:off x="1684300" y="973675"/>
            <a:ext cx="5775300" cy="1601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dk2"/>
              </a:buClr>
              <a:buSzPts val="4800"/>
              <a:buNone/>
              <a:defRPr sz="4800">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3" name="Google Shape;63;p12"/>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64" name="Google Shape;64;p12"/>
          <p:cNvSpPr txBox="1"/>
          <p:nvPr>
            <p:ph idx="1" type="body"/>
          </p:nvPr>
        </p:nvSpPr>
        <p:spPr>
          <a:xfrm>
            <a:off x="1714500" y="2628018"/>
            <a:ext cx="5745300" cy="18306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 name="Google Shape;65;p12"/>
          <p:cNvSpPr txBox="1"/>
          <p:nvPr>
            <p:ph idx="2" type="subTitle"/>
          </p:nvPr>
        </p:nvSpPr>
        <p:spPr>
          <a:xfrm>
            <a:off x="1703925" y="585216"/>
            <a:ext cx="5775300" cy="232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6" name="Google Shape;6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01 (dark)">
  <p:cSld name="TITLE_ONLY_4">
    <p:bg>
      <p:bgPr>
        <a:solidFill>
          <a:schemeClr val="dk1"/>
        </a:solidFill>
      </p:bgPr>
    </p:bg>
    <p:spTree>
      <p:nvGrpSpPr>
        <p:cNvPr id="67" name="Shape 67"/>
        <p:cNvGrpSpPr/>
        <p:nvPr/>
      </p:nvGrpSpPr>
      <p:grpSpPr>
        <a:xfrm>
          <a:off x="0" y="0"/>
          <a:ext cx="0" cy="0"/>
          <a:chOff x="0" y="0"/>
          <a:chExt cx="0" cy="0"/>
        </a:xfrm>
      </p:grpSpPr>
      <p:sp>
        <p:nvSpPr>
          <p:cNvPr id="68" name="Google Shape;68;p13"/>
          <p:cNvSpPr txBox="1"/>
          <p:nvPr>
            <p:ph type="title"/>
          </p:nvPr>
        </p:nvSpPr>
        <p:spPr>
          <a:xfrm>
            <a:off x="1684300" y="1211763"/>
            <a:ext cx="5775300" cy="13632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9" name="Google Shape;69;p13"/>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70" name="Google Shape;70;p13"/>
          <p:cNvSpPr txBox="1"/>
          <p:nvPr>
            <p:ph idx="1" type="body"/>
          </p:nvPr>
        </p:nvSpPr>
        <p:spPr>
          <a:xfrm>
            <a:off x="1714500" y="2628018"/>
            <a:ext cx="5745300" cy="18306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a:solidFill>
                  <a:schemeClr val="lt1"/>
                </a:solidFill>
              </a:defRPr>
            </a:lvl1pPr>
            <a:lvl2pPr indent="-304800" lvl="1" marL="914400" rtl="0">
              <a:spcBef>
                <a:spcPts val="0"/>
              </a:spcBef>
              <a:spcAft>
                <a:spcPts val="0"/>
              </a:spcAft>
              <a:buSzPts val="1200"/>
              <a:buChar char="○"/>
              <a:defRPr>
                <a:solidFill>
                  <a:schemeClr val="lt1"/>
                </a:solidFill>
              </a:defRPr>
            </a:lvl2pPr>
            <a:lvl3pPr indent="-304800" lvl="2" marL="1371600" rtl="0">
              <a:spcBef>
                <a:spcPts val="0"/>
              </a:spcBef>
              <a:spcAft>
                <a:spcPts val="0"/>
              </a:spcAft>
              <a:buSzPts val="1200"/>
              <a:buChar char="■"/>
              <a:defRPr>
                <a:solidFill>
                  <a:schemeClr val="lt1"/>
                </a:solidFill>
              </a:defRPr>
            </a:lvl3pPr>
            <a:lvl4pPr indent="-304800" lvl="3" marL="1828800" rtl="0">
              <a:spcBef>
                <a:spcPts val="0"/>
              </a:spcBef>
              <a:spcAft>
                <a:spcPts val="0"/>
              </a:spcAft>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71" name="Google Shape;71;p13"/>
          <p:cNvSpPr txBox="1"/>
          <p:nvPr>
            <p:ph idx="2" type="subTitle"/>
          </p:nvPr>
        </p:nvSpPr>
        <p:spPr>
          <a:xfrm>
            <a:off x="1703925" y="582050"/>
            <a:ext cx="5775300" cy="23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72" name="Google Shape;7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1">
  <p:cSld name="TITLE_ONLY_3">
    <p:spTree>
      <p:nvGrpSpPr>
        <p:cNvPr id="73" name="Shape 73"/>
        <p:cNvGrpSpPr/>
        <p:nvPr/>
      </p:nvGrpSpPr>
      <p:grpSpPr>
        <a:xfrm>
          <a:off x="0" y="0"/>
          <a:ext cx="0" cy="0"/>
          <a:chOff x="0" y="0"/>
          <a:chExt cx="0" cy="0"/>
        </a:xfrm>
      </p:grpSpPr>
      <p:sp>
        <p:nvSpPr>
          <p:cNvPr id="74" name="Google Shape;74;p14"/>
          <p:cNvSpPr txBox="1"/>
          <p:nvPr>
            <p:ph type="title"/>
          </p:nvPr>
        </p:nvSpPr>
        <p:spPr>
          <a:xfrm>
            <a:off x="175125" y="445025"/>
            <a:ext cx="8019600" cy="40953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75" name="Google Shape;75;p14"/>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76" name="Google Shape;7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1 (dark)">
  <p:cSld name="TITLE_ONLY_2">
    <p:bg>
      <p:bgPr>
        <a:solidFill>
          <a:schemeClr val="dk1"/>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175125" y="445025"/>
            <a:ext cx="8019600" cy="3809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pic>
        <p:nvPicPr>
          <p:cNvPr id="79" name="Google Shape;79;p15"/>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80" name="Google Shape;8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2">
  <p:cSld name="TITLE_ONLY_1">
    <p:spTree>
      <p:nvGrpSpPr>
        <p:cNvPr id="81" name="Shape 81"/>
        <p:cNvGrpSpPr/>
        <p:nvPr/>
      </p:nvGrpSpPr>
      <p:grpSpPr>
        <a:xfrm>
          <a:off x="0" y="0"/>
          <a:ext cx="0" cy="0"/>
          <a:chOff x="0" y="0"/>
          <a:chExt cx="0" cy="0"/>
        </a:xfrm>
      </p:grpSpPr>
      <p:sp>
        <p:nvSpPr>
          <p:cNvPr id="82" name="Google Shape;82;p16"/>
          <p:cNvSpPr txBox="1"/>
          <p:nvPr>
            <p:ph type="title"/>
          </p:nvPr>
        </p:nvSpPr>
        <p:spPr>
          <a:xfrm>
            <a:off x="914400" y="1714500"/>
            <a:ext cx="7280400" cy="1619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pic>
        <p:nvPicPr>
          <p:cNvPr id="83" name="Google Shape;83;p16"/>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84" name="Google Shape;8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2 (dark)">
  <p:cSld name="TITLE_ONLY_1_2">
    <p:bg>
      <p:bgPr>
        <a:solidFill>
          <a:schemeClr val="dk1"/>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914400" y="1661575"/>
            <a:ext cx="7280400" cy="1619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p:txBody>
      </p:sp>
      <p:pic>
        <p:nvPicPr>
          <p:cNvPr id="87" name="Google Shape;87;p17"/>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88" name="Google Shape;8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3">
  <p:cSld name="TITLE_ONLY_1_1">
    <p:spTree>
      <p:nvGrpSpPr>
        <p:cNvPr id="89" name="Shape 89"/>
        <p:cNvGrpSpPr/>
        <p:nvPr/>
      </p:nvGrpSpPr>
      <p:grpSpPr>
        <a:xfrm>
          <a:off x="0" y="0"/>
          <a:ext cx="0" cy="0"/>
          <a:chOff x="0" y="0"/>
          <a:chExt cx="0" cy="0"/>
        </a:xfrm>
      </p:grpSpPr>
      <p:sp>
        <p:nvSpPr>
          <p:cNvPr id="90" name="Google Shape;90;p18"/>
          <p:cNvSpPr txBox="1"/>
          <p:nvPr>
            <p:ph type="title"/>
          </p:nvPr>
        </p:nvSpPr>
        <p:spPr>
          <a:xfrm>
            <a:off x="914400" y="1754100"/>
            <a:ext cx="7280400" cy="16353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pic>
        <p:nvPicPr>
          <p:cNvPr id="91" name="Google Shape;91;p18"/>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92" name="Google Shape;9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3 (dark)">
  <p:cSld name="TITLE_ONLY_1_1_2">
    <p:bg>
      <p:bgPr>
        <a:solidFill>
          <a:schemeClr val="dk1"/>
        </a:solid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914400" y="1754100"/>
            <a:ext cx="7280400" cy="16353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pic>
        <p:nvPicPr>
          <p:cNvPr id="95" name="Google Shape;95;p19"/>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96" name="Google Shape;9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4">
  <p:cSld name="TITLE_ONLY_1_1_1">
    <p:spTree>
      <p:nvGrpSpPr>
        <p:cNvPr id="97" name="Shape 97"/>
        <p:cNvGrpSpPr/>
        <p:nvPr/>
      </p:nvGrpSpPr>
      <p:grpSpPr>
        <a:xfrm>
          <a:off x="0" y="0"/>
          <a:ext cx="0" cy="0"/>
          <a:chOff x="0" y="0"/>
          <a:chExt cx="0" cy="0"/>
        </a:xfrm>
      </p:grpSpPr>
      <p:sp>
        <p:nvSpPr>
          <p:cNvPr id="98" name="Google Shape;98;p20"/>
          <p:cNvSpPr txBox="1"/>
          <p:nvPr>
            <p:ph type="title"/>
          </p:nvPr>
        </p:nvSpPr>
        <p:spPr>
          <a:xfrm>
            <a:off x="914400" y="2197575"/>
            <a:ext cx="7280400" cy="1050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pic>
        <p:nvPicPr>
          <p:cNvPr id="99" name="Google Shape;99;p20"/>
          <p:cNvPicPr preferRelativeResize="0"/>
          <p:nvPr/>
        </p:nvPicPr>
        <p:blipFill>
          <a:blip r:embed="rId2">
            <a:alphaModFix/>
          </a:blip>
          <a:stretch>
            <a:fillRect/>
          </a:stretch>
        </p:blipFill>
        <p:spPr>
          <a:xfrm>
            <a:off x="7455825" y="1981600"/>
            <a:ext cx="222550" cy="215975"/>
          </a:xfrm>
          <a:prstGeom prst="rect">
            <a:avLst/>
          </a:prstGeom>
          <a:noFill/>
          <a:ln>
            <a:noFill/>
          </a:ln>
        </p:spPr>
      </p:pic>
      <p:pic>
        <p:nvPicPr>
          <p:cNvPr id="100" name="Google Shape;100;p20"/>
          <p:cNvPicPr preferRelativeResize="0"/>
          <p:nvPr/>
        </p:nvPicPr>
        <p:blipFill>
          <a:blip r:embed="rId2">
            <a:alphaModFix/>
          </a:blip>
          <a:stretch>
            <a:fillRect/>
          </a:stretch>
        </p:blipFill>
        <p:spPr>
          <a:xfrm rot="-5400000">
            <a:off x="1465050" y="1981600"/>
            <a:ext cx="222550" cy="215975"/>
          </a:xfrm>
          <a:prstGeom prst="rect">
            <a:avLst/>
          </a:prstGeom>
          <a:noFill/>
          <a:ln>
            <a:noFill/>
          </a:ln>
        </p:spPr>
      </p:pic>
      <p:pic>
        <p:nvPicPr>
          <p:cNvPr id="101" name="Google Shape;101;p20"/>
          <p:cNvPicPr preferRelativeResize="0"/>
          <p:nvPr/>
        </p:nvPicPr>
        <p:blipFill>
          <a:blip r:embed="rId2">
            <a:alphaModFix/>
          </a:blip>
          <a:stretch>
            <a:fillRect/>
          </a:stretch>
        </p:blipFill>
        <p:spPr>
          <a:xfrm rot="5400000">
            <a:off x="7455837" y="3251600"/>
            <a:ext cx="222550" cy="215975"/>
          </a:xfrm>
          <a:prstGeom prst="rect">
            <a:avLst/>
          </a:prstGeom>
          <a:noFill/>
          <a:ln>
            <a:noFill/>
          </a:ln>
        </p:spPr>
      </p:pic>
      <p:pic>
        <p:nvPicPr>
          <p:cNvPr id="102" name="Google Shape;102;p20"/>
          <p:cNvPicPr preferRelativeResize="0"/>
          <p:nvPr/>
        </p:nvPicPr>
        <p:blipFill>
          <a:blip r:embed="rId2">
            <a:alphaModFix/>
          </a:blip>
          <a:stretch>
            <a:fillRect/>
          </a:stretch>
        </p:blipFill>
        <p:spPr>
          <a:xfrm rot="10800000">
            <a:off x="1465037" y="3251600"/>
            <a:ext cx="222550" cy="215975"/>
          </a:xfrm>
          <a:prstGeom prst="rect">
            <a:avLst/>
          </a:prstGeom>
          <a:noFill/>
          <a:ln>
            <a:noFill/>
          </a:ln>
        </p:spPr>
      </p:pic>
      <p:pic>
        <p:nvPicPr>
          <p:cNvPr id="103" name="Google Shape;103;p20"/>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104" name="Google Shape;10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dark)">
  <p:cSld name="TITLE_3">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311700" y="741125"/>
            <a:ext cx="8520600" cy="1629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3"/>
          <p:cNvSpPr txBox="1"/>
          <p:nvPr>
            <p:ph idx="1" type="subTitle"/>
          </p:nvPr>
        </p:nvSpPr>
        <p:spPr>
          <a:xfrm>
            <a:off x="311700" y="31530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8" name="Google Shape;18;p3"/>
          <p:cNvSpPr/>
          <p:nvPr>
            <p:ph idx="2" type="pic"/>
          </p:nvPr>
        </p:nvSpPr>
        <p:spPr>
          <a:xfrm>
            <a:off x="914400" y="2370725"/>
            <a:ext cx="7280400" cy="2772900"/>
          </a:xfrm>
          <a:prstGeom prst="round2SameRect">
            <a:avLst>
              <a:gd fmla="val 898" name="adj1"/>
              <a:gd fmla="val 0" name="adj2"/>
            </a:avLst>
          </a:prstGeom>
          <a:noFill/>
          <a:ln>
            <a:noFill/>
          </a:ln>
        </p:spPr>
      </p:sp>
      <p:pic>
        <p:nvPicPr>
          <p:cNvPr id="19" name="Google Shape;19;p3"/>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20" name="Google Shape;2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4 (dark)">
  <p:cSld name="TITLE_ONLY_1_1_1_1">
    <p:bg>
      <p:bgPr>
        <a:solidFill>
          <a:schemeClr val="dk1"/>
        </a:solid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914400" y="2197575"/>
            <a:ext cx="7280400" cy="1050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pic>
        <p:nvPicPr>
          <p:cNvPr id="107" name="Google Shape;107;p21"/>
          <p:cNvPicPr preferRelativeResize="0"/>
          <p:nvPr/>
        </p:nvPicPr>
        <p:blipFill>
          <a:blip r:embed="rId2">
            <a:alphaModFix/>
          </a:blip>
          <a:stretch>
            <a:fillRect/>
          </a:stretch>
        </p:blipFill>
        <p:spPr>
          <a:xfrm>
            <a:off x="7455825" y="1981600"/>
            <a:ext cx="222550" cy="215975"/>
          </a:xfrm>
          <a:prstGeom prst="rect">
            <a:avLst/>
          </a:prstGeom>
          <a:noFill/>
          <a:ln>
            <a:noFill/>
          </a:ln>
        </p:spPr>
      </p:pic>
      <p:pic>
        <p:nvPicPr>
          <p:cNvPr id="108" name="Google Shape;108;p21"/>
          <p:cNvPicPr preferRelativeResize="0"/>
          <p:nvPr/>
        </p:nvPicPr>
        <p:blipFill>
          <a:blip r:embed="rId2">
            <a:alphaModFix/>
          </a:blip>
          <a:stretch>
            <a:fillRect/>
          </a:stretch>
        </p:blipFill>
        <p:spPr>
          <a:xfrm rot="-5400000">
            <a:off x="1465050" y="1981600"/>
            <a:ext cx="222550" cy="215975"/>
          </a:xfrm>
          <a:prstGeom prst="rect">
            <a:avLst/>
          </a:prstGeom>
          <a:noFill/>
          <a:ln>
            <a:noFill/>
          </a:ln>
        </p:spPr>
      </p:pic>
      <p:pic>
        <p:nvPicPr>
          <p:cNvPr id="109" name="Google Shape;109;p21"/>
          <p:cNvPicPr preferRelativeResize="0"/>
          <p:nvPr/>
        </p:nvPicPr>
        <p:blipFill>
          <a:blip r:embed="rId2">
            <a:alphaModFix/>
          </a:blip>
          <a:stretch>
            <a:fillRect/>
          </a:stretch>
        </p:blipFill>
        <p:spPr>
          <a:xfrm rot="5400000">
            <a:off x="7455837" y="3251600"/>
            <a:ext cx="222550" cy="215975"/>
          </a:xfrm>
          <a:prstGeom prst="rect">
            <a:avLst/>
          </a:prstGeom>
          <a:noFill/>
          <a:ln>
            <a:noFill/>
          </a:ln>
        </p:spPr>
      </p:pic>
      <p:pic>
        <p:nvPicPr>
          <p:cNvPr id="110" name="Google Shape;110;p21"/>
          <p:cNvPicPr preferRelativeResize="0"/>
          <p:nvPr/>
        </p:nvPicPr>
        <p:blipFill>
          <a:blip r:embed="rId2">
            <a:alphaModFix/>
          </a:blip>
          <a:stretch>
            <a:fillRect/>
          </a:stretch>
        </p:blipFill>
        <p:spPr>
          <a:xfrm rot="10800000">
            <a:off x="1465037" y="3251600"/>
            <a:ext cx="222550" cy="215975"/>
          </a:xfrm>
          <a:prstGeom prst="rect">
            <a:avLst/>
          </a:prstGeom>
          <a:noFill/>
          <a:ln>
            <a:noFill/>
          </a:ln>
        </p:spPr>
      </p:pic>
      <p:pic>
        <p:nvPicPr>
          <p:cNvPr id="111" name="Google Shape;111;p21"/>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112" name="Google Shape;11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22"/>
          <p:cNvSpPr txBox="1"/>
          <p:nvPr>
            <p:ph type="title"/>
          </p:nvPr>
        </p:nvSpPr>
        <p:spPr>
          <a:xfrm>
            <a:off x="198175" y="304400"/>
            <a:ext cx="3573600" cy="17382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5" name="Google Shape;115;p22"/>
          <p:cNvSpPr txBox="1"/>
          <p:nvPr>
            <p:ph idx="1" type="body"/>
          </p:nvPr>
        </p:nvSpPr>
        <p:spPr>
          <a:xfrm>
            <a:off x="198175" y="2444750"/>
            <a:ext cx="3573600" cy="2124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16" name="Google Shape;116;p22"/>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117" name="Google Shape;11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dark)">
  <p:cSld name="ONE_COLUMN_TEXT_2">
    <p:bg>
      <p:bgPr>
        <a:solidFill>
          <a:schemeClr val="dk1"/>
        </a:solid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198175" y="353500"/>
            <a:ext cx="3573600" cy="16890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20" name="Google Shape;120;p23"/>
          <p:cNvSpPr txBox="1"/>
          <p:nvPr>
            <p:ph idx="1" type="body"/>
          </p:nvPr>
        </p:nvSpPr>
        <p:spPr>
          <a:xfrm>
            <a:off x="198175" y="2444750"/>
            <a:ext cx="3573600" cy="2124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pic>
        <p:nvPicPr>
          <p:cNvPr id="121" name="Google Shape;121;p23"/>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122" name="Google Shape;12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code">
  <p:cSld name="ONE_COLUMN_TEXT_1">
    <p:spTree>
      <p:nvGrpSpPr>
        <p:cNvPr id="123" name="Shape 123"/>
        <p:cNvGrpSpPr/>
        <p:nvPr/>
      </p:nvGrpSpPr>
      <p:grpSpPr>
        <a:xfrm>
          <a:off x="0" y="0"/>
          <a:ext cx="0" cy="0"/>
          <a:chOff x="0" y="0"/>
          <a:chExt cx="0" cy="0"/>
        </a:xfrm>
      </p:grpSpPr>
      <p:sp>
        <p:nvSpPr>
          <p:cNvPr id="124" name="Google Shape;124;p24"/>
          <p:cNvSpPr/>
          <p:nvPr/>
        </p:nvSpPr>
        <p:spPr>
          <a:xfrm>
            <a:off x="5372300" y="508000"/>
            <a:ext cx="3557700" cy="4148700"/>
          </a:xfrm>
          <a:prstGeom prst="roundRect">
            <a:avLst>
              <a:gd fmla="val 249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125" name="Google Shape;125;p24"/>
          <p:cNvSpPr txBox="1"/>
          <p:nvPr>
            <p:ph type="title"/>
          </p:nvPr>
        </p:nvSpPr>
        <p:spPr>
          <a:xfrm>
            <a:off x="198175" y="196400"/>
            <a:ext cx="3557700" cy="17568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 name="Google Shape;126;p24"/>
          <p:cNvSpPr txBox="1"/>
          <p:nvPr>
            <p:ph idx="1" type="body"/>
          </p:nvPr>
        </p:nvSpPr>
        <p:spPr>
          <a:xfrm>
            <a:off x="198175" y="2201325"/>
            <a:ext cx="3557700" cy="23676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127" name="Google Shape;127;p24"/>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128" name="Google Shape;128;p24"/>
          <p:cNvSpPr txBox="1"/>
          <p:nvPr>
            <p:ph idx="2" type="body"/>
          </p:nvPr>
        </p:nvSpPr>
        <p:spPr>
          <a:xfrm>
            <a:off x="5372100" y="624425"/>
            <a:ext cx="3557700" cy="3788700"/>
          </a:xfrm>
          <a:prstGeom prst="rect">
            <a:avLst/>
          </a:prstGeom>
          <a:solidFill>
            <a:schemeClr val="lt2"/>
          </a:solidFill>
        </p:spPr>
        <p:txBody>
          <a:bodyPr anchorCtr="0" anchor="ctr" bIns="91425" lIns="91425" spcFirstLastPara="1" rIns="91425" wrap="square" tIns="91425">
            <a:noAutofit/>
          </a:bodyPr>
          <a:lstStyle>
            <a:lvl1pPr indent="-304800" lvl="0" marL="45720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1pPr>
            <a:lvl2pPr indent="-304800" lvl="1" marL="91440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2pPr>
            <a:lvl3pPr indent="-304800" lvl="2" marL="137160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3pPr>
            <a:lvl4pPr indent="-304800" lvl="3" marL="182880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4pPr>
            <a:lvl5pPr indent="-304800" lvl="4" marL="228600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5pPr>
            <a:lvl6pPr indent="-304800" lvl="5" marL="274320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6pPr>
            <a:lvl7pPr indent="-304800" lvl="6" marL="320040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7pPr>
            <a:lvl8pPr indent="-304800" lvl="7" marL="365760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8pPr>
            <a:lvl9pPr indent="-304800" lvl="8" marL="411480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9pPr>
          </a:lstStyle>
          <a:p/>
        </p:txBody>
      </p:sp>
      <p:sp>
        <p:nvSpPr>
          <p:cNvPr id="129" name="Google Shape;12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code (dark)">
  <p:cSld name="ONE_COLUMN_TEXT_1_1">
    <p:bg>
      <p:bgPr>
        <a:solidFill>
          <a:schemeClr val="dk1"/>
        </a:solidFill>
      </p:bgPr>
    </p:bg>
    <p:spTree>
      <p:nvGrpSpPr>
        <p:cNvPr id="130" name="Shape 130"/>
        <p:cNvGrpSpPr/>
        <p:nvPr/>
      </p:nvGrpSpPr>
      <p:grpSpPr>
        <a:xfrm>
          <a:off x="0" y="0"/>
          <a:ext cx="0" cy="0"/>
          <a:chOff x="0" y="0"/>
          <a:chExt cx="0" cy="0"/>
        </a:xfrm>
      </p:grpSpPr>
      <p:sp>
        <p:nvSpPr>
          <p:cNvPr id="131" name="Google Shape;131;p25"/>
          <p:cNvSpPr/>
          <p:nvPr/>
        </p:nvSpPr>
        <p:spPr>
          <a:xfrm>
            <a:off x="5372300" y="508000"/>
            <a:ext cx="3557700" cy="4148700"/>
          </a:xfrm>
          <a:prstGeom prst="roundRect">
            <a:avLst>
              <a:gd fmla="val 249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132" name="Google Shape;132;p25"/>
          <p:cNvSpPr txBox="1"/>
          <p:nvPr>
            <p:ph type="title"/>
          </p:nvPr>
        </p:nvSpPr>
        <p:spPr>
          <a:xfrm>
            <a:off x="198175" y="186575"/>
            <a:ext cx="3557700" cy="1766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33" name="Google Shape;133;p25"/>
          <p:cNvSpPr txBox="1"/>
          <p:nvPr>
            <p:ph idx="1" type="body"/>
          </p:nvPr>
        </p:nvSpPr>
        <p:spPr>
          <a:xfrm>
            <a:off x="198175" y="2201325"/>
            <a:ext cx="3557700" cy="23676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pic>
        <p:nvPicPr>
          <p:cNvPr id="134" name="Google Shape;134;p25"/>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135" name="Google Shape;135;p25"/>
          <p:cNvSpPr txBox="1"/>
          <p:nvPr>
            <p:ph idx="2" type="body"/>
          </p:nvPr>
        </p:nvSpPr>
        <p:spPr>
          <a:xfrm>
            <a:off x="5372100" y="624425"/>
            <a:ext cx="3557700" cy="3788700"/>
          </a:xfrm>
          <a:prstGeom prst="rect">
            <a:avLst/>
          </a:prstGeom>
          <a:solidFill>
            <a:schemeClr val="lt2"/>
          </a:solidFill>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1pPr>
            <a:lvl2pPr indent="-304800" lvl="1" marL="914400" rtl="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2pPr>
            <a:lvl3pPr indent="-304800" lvl="2" marL="1371600" rtl="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3pPr>
            <a:lvl4pPr indent="-304800" lvl="3" marL="1828800" rtl="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4pPr>
            <a:lvl5pPr indent="-304800" lvl="4" marL="2286000" rtl="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5pPr>
            <a:lvl6pPr indent="-304800" lvl="5" marL="2743200" rtl="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6pPr>
            <a:lvl7pPr indent="-304800" lvl="6" marL="3200400" rtl="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7pPr>
            <a:lvl8pPr indent="-304800" lvl="7" marL="3657600" rtl="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8pPr>
            <a:lvl9pPr indent="-304800" lvl="8" marL="4114800" rtl="0">
              <a:spcBef>
                <a:spcPts val="0"/>
              </a:spcBef>
              <a:spcAft>
                <a:spcPts val="0"/>
              </a:spcAft>
              <a:buClr>
                <a:schemeClr val="lt1"/>
              </a:buClr>
              <a:buSzPts val="1200"/>
              <a:buFont typeface="Roboto Mono"/>
              <a:buChar char="■"/>
              <a:defRPr>
                <a:solidFill>
                  <a:schemeClr val="lt1"/>
                </a:solidFill>
                <a:latin typeface="Roboto Mono"/>
                <a:ea typeface="Roboto Mono"/>
                <a:cs typeface="Roboto Mono"/>
                <a:sym typeface="Roboto Mono"/>
              </a:defRPr>
            </a:lvl9pPr>
          </a:lstStyle>
          <a:p/>
        </p:txBody>
      </p:sp>
      <p:sp>
        <p:nvSpPr>
          <p:cNvPr id="136" name="Google Shape;13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01">
  <p:cSld name="MAIN_POINT">
    <p:spTree>
      <p:nvGrpSpPr>
        <p:cNvPr id="137" name="Shape 137"/>
        <p:cNvGrpSpPr/>
        <p:nvPr/>
      </p:nvGrpSpPr>
      <p:grpSpPr>
        <a:xfrm>
          <a:off x="0" y="0"/>
          <a:ext cx="0" cy="0"/>
          <a:chOff x="0" y="0"/>
          <a:chExt cx="0" cy="0"/>
        </a:xfrm>
      </p:grpSpPr>
      <p:sp>
        <p:nvSpPr>
          <p:cNvPr id="138" name="Google Shape;138;p26"/>
          <p:cNvSpPr txBox="1"/>
          <p:nvPr>
            <p:ph type="title"/>
          </p:nvPr>
        </p:nvSpPr>
        <p:spPr>
          <a:xfrm>
            <a:off x="175125" y="312550"/>
            <a:ext cx="5817300" cy="4090800"/>
          </a:xfrm>
          <a:prstGeom prst="rect">
            <a:avLst/>
          </a:prstGeom>
        </p:spPr>
        <p:txBody>
          <a:bodyPr anchorCtr="0" anchor="t"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139" name="Google Shape;139;p26"/>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140" name="Google Shape;14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02">
  <p:cSld name="MAIN_POINT_1">
    <p:bg>
      <p:bgPr>
        <a:solidFill>
          <a:schemeClr val="dk1"/>
        </a:solidFill>
      </p:bgPr>
    </p:bg>
    <p:spTree>
      <p:nvGrpSpPr>
        <p:cNvPr id="141" name="Shape 141"/>
        <p:cNvGrpSpPr/>
        <p:nvPr/>
      </p:nvGrpSpPr>
      <p:grpSpPr>
        <a:xfrm>
          <a:off x="0" y="0"/>
          <a:ext cx="0" cy="0"/>
          <a:chOff x="0" y="0"/>
          <a:chExt cx="0" cy="0"/>
        </a:xfrm>
      </p:grpSpPr>
      <p:sp>
        <p:nvSpPr>
          <p:cNvPr id="142" name="Google Shape;142;p27"/>
          <p:cNvSpPr txBox="1"/>
          <p:nvPr>
            <p:ph type="title"/>
          </p:nvPr>
        </p:nvSpPr>
        <p:spPr>
          <a:xfrm>
            <a:off x="175125" y="312550"/>
            <a:ext cx="5817300" cy="4090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pic>
        <p:nvPicPr>
          <p:cNvPr id="143" name="Google Shape;143;p27"/>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144" name="Google Shape;14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03">
  <p:cSld name="MAIN_POINT_1_1">
    <p:bg>
      <p:bgPr>
        <a:solidFill>
          <a:schemeClr val="dk2"/>
        </a:solidFill>
      </p:bgPr>
    </p:bg>
    <p:spTree>
      <p:nvGrpSpPr>
        <p:cNvPr id="145" name="Shape 145"/>
        <p:cNvGrpSpPr/>
        <p:nvPr/>
      </p:nvGrpSpPr>
      <p:grpSpPr>
        <a:xfrm>
          <a:off x="0" y="0"/>
          <a:ext cx="0" cy="0"/>
          <a:chOff x="0" y="0"/>
          <a:chExt cx="0" cy="0"/>
        </a:xfrm>
      </p:grpSpPr>
      <p:sp>
        <p:nvSpPr>
          <p:cNvPr id="146" name="Google Shape;146;p28"/>
          <p:cNvSpPr txBox="1"/>
          <p:nvPr>
            <p:ph type="title"/>
          </p:nvPr>
        </p:nvSpPr>
        <p:spPr>
          <a:xfrm>
            <a:off x="175125" y="312550"/>
            <a:ext cx="5817300" cy="4090800"/>
          </a:xfrm>
          <a:prstGeom prst="rect">
            <a:avLst/>
          </a:prstGeom>
        </p:spPr>
        <p:txBody>
          <a:bodyPr anchorCtr="0" anchor="t"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147" name="Google Shape;147;p28"/>
          <p:cNvPicPr preferRelativeResize="0"/>
          <p:nvPr/>
        </p:nvPicPr>
        <p:blipFill rotWithShape="1">
          <a:blip r:embed="rId2">
            <a:alphaModFix/>
          </a:blip>
          <a:srcRect b="278" l="0" r="0" t="278"/>
          <a:stretch/>
        </p:blipFill>
        <p:spPr>
          <a:xfrm>
            <a:off x="198175" y="4816550"/>
            <a:ext cx="374904" cy="118872"/>
          </a:xfrm>
          <a:prstGeom prst="rect">
            <a:avLst/>
          </a:prstGeom>
          <a:noFill/>
          <a:ln>
            <a:noFill/>
          </a:ln>
        </p:spPr>
      </p:pic>
      <p:sp>
        <p:nvSpPr>
          <p:cNvPr id="148" name="Google Shape;14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04">
  <p:cSld name="MAIN_POINT_1_1_1">
    <p:bg>
      <p:bgPr>
        <a:solidFill>
          <a:schemeClr val="accent1"/>
        </a:solidFill>
      </p:bgPr>
    </p:bg>
    <p:spTree>
      <p:nvGrpSpPr>
        <p:cNvPr id="149" name="Shape 149"/>
        <p:cNvGrpSpPr/>
        <p:nvPr/>
      </p:nvGrpSpPr>
      <p:grpSpPr>
        <a:xfrm>
          <a:off x="0" y="0"/>
          <a:ext cx="0" cy="0"/>
          <a:chOff x="0" y="0"/>
          <a:chExt cx="0" cy="0"/>
        </a:xfrm>
      </p:grpSpPr>
      <p:sp>
        <p:nvSpPr>
          <p:cNvPr id="150" name="Google Shape;150;p29"/>
          <p:cNvSpPr txBox="1"/>
          <p:nvPr>
            <p:ph type="title"/>
          </p:nvPr>
        </p:nvSpPr>
        <p:spPr>
          <a:xfrm>
            <a:off x="175125" y="312550"/>
            <a:ext cx="5817300" cy="4090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pic>
        <p:nvPicPr>
          <p:cNvPr id="151" name="Google Shape;151;p29"/>
          <p:cNvPicPr preferRelativeResize="0"/>
          <p:nvPr/>
        </p:nvPicPr>
        <p:blipFill rotWithShape="1">
          <a:blip r:embed="rId2">
            <a:alphaModFix/>
          </a:blip>
          <a:srcRect b="278" l="0" r="0" t="278"/>
          <a:stretch/>
        </p:blipFill>
        <p:spPr>
          <a:xfrm>
            <a:off x="198175" y="4816550"/>
            <a:ext cx="374904" cy="118872"/>
          </a:xfrm>
          <a:prstGeom prst="rect">
            <a:avLst/>
          </a:prstGeom>
          <a:noFill/>
          <a:ln>
            <a:noFill/>
          </a:ln>
        </p:spPr>
      </p:pic>
      <p:sp>
        <p:nvSpPr>
          <p:cNvPr id="152" name="Google Shape;15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05">
  <p:cSld name="MAIN_POINT_1_1_1_1">
    <p:bg>
      <p:bgPr>
        <a:solidFill>
          <a:schemeClr val="accent2"/>
        </a:solidFill>
      </p:bgPr>
    </p:bg>
    <p:spTree>
      <p:nvGrpSpPr>
        <p:cNvPr id="153" name="Shape 153"/>
        <p:cNvGrpSpPr/>
        <p:nvPr/>
      </p:nvGrpSpPr>
      <p:grpSpPr>
        <a:xfrm>
          <a:off x="0" y="0"/>
          <a:ext cx="0" cy="0"/>
          <a:chOff x="0" y="0"/>
          <a:chExt cx="0" cy="0"/>
        </a:xfrm>
      </p:grpSpPr>
      <p:sp>
        <p:nvSpPr>
          <p:cNvPr id="154" name="Google Shape;154;p30"/>
          <p:cNvSpPr txBox="1"/>
          <p:nvPr>
            <p:ph type="title"/>
          </p:nvPr>
        </p:nvSpPr>
        <p:spPr>
          <a:xfrm>
            <a:off x="175125" y="312550"/>
            <a:ext cx="5817300" cy="4090800"/>
          </a:xfrm>
          <a:prstGeom prst="rect">
            <a:avLst/>
          </a:prstGeom>
        </p:spPr>
        <p:txBody>
          <a:bodyPr anchorCtr="0" anchor="t"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155" name="Google Shape;155;p30"/>
          <p:cNvPicPr preferRelativeResize="0"/>
          <p:nvPr/>
        </p:nvPicPr>
        <p:blipFill rotWithShape="1">
          <a:blip r:embed="rId2">
            <a:alphaModFix/>
          </a:blip>
          <a:srcRect b="278" l="0" r="0" t="278"/>
          <a:stretch/>
        </p:blipFill>
        <p:spPr>
          <a:xfrm>
            <a:off x="198175" y="4816550"/>
            <a:ext cx="374904" cy="118872"/>
          </a:xfrm>
          <a:prstGeom prst="rect">
            <a:avLst/>
          </a:prstGeom>
          <a:noFill/>
          <a:ln>
            <a:noFill/>
          </a:ln>
        </p:spPr>
      </p:pic>
      <p:sp>
        <p:nvSpPr>
          <p:cNvPr id="156" name="Google Shape;15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p:cSld name="TITLE_2">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 name="Google Shape;23;p4"/>
          <p:cNvSpPr txBox="1"/>
          <p:nvPr>
            <p:ph idx="1" type="subTitle"/>
          </p:nvPr>
        </p:nvSpPr>
        <p:spPr>
          <a:xfrm>
            <a:off x="311700" y="11196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pic>
        <p:nvPicPr>
          <p:cNvPr id="24" name="Google Shape;24;p4"/>
          <p:cNvPicPr preferRelativeResize="0"/>
          <p:nvPr/>
        </p:nvPicPr>
        <p:blipFill>
          <a:blip r:embed="rId3">
            <a:alphaModFix/>
          </a:blip>
          <a:stretch>
            <a:fillRect/>
          </a:stretch>
        </p:blipFill>
        <p:spPr>
          <a:xfrm>
            <a:off x="4041012" y="3801375"/>
            <a:ext cx="1061975" cy="337075"/>
          </a:xfrm>
          <a:prstGeom prst="rect">
            <a:avLst/>
          </a:prstGeom>
          <a:noFill/>
          <a:ln>
            <a:noFill/>
          </a:ln>
        </p:spPr>
      </p:pic>
      <p:sp>
        <p:nvSpPr>
          <p:cNvPr id="25" name="Google Shape;2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7" name="Shape 157"/>
        <p:cNvGrpSpPr/>
        <p:nvPr/>
      </p:nvGrpSpPr>
      <p:grpSpPr>
        <a:xfrm>
          <a:off x="0" y="0"/>
          <a:ext cx="0" cy="0"/>
          <a:chOff x="0" y="0"/>
          <a:chExt cx="0" cy="0"/>
        </a:xfrm>
      </p:grpSpPr>
      <p:sp>
        <p:nvSpPr>
          <p:cNvPr id="158" name="Google Shape;158;p31"/>
          <p:cNvSpPr txBox="1"/>
          <p:nvPr>
            <p:ph hasCustomPrompt="1" type="title"/>
          </p:nvPr>
        </p:nvSpPr>
        <p:spPr>
          <a:xfrm>
            <a:off x="311700" y="1590000"/>
            <a:ext cx="8520600" cy="196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pic>
        <p:nvPicPr>
          <p:cNvPr id="159" name="Google Shape;159;p31"/>
          <p:cNvPicPr preferRelativeResize="0"/>
          <p:nvPr/>
        </p:nvPicPr>
        <p:blipFill>
          <a:blip r:embed="rId2">
            <a:alphaModFix/>
          </a:blip>
          <a:stretch>
            <a:fillRect/>
          </a:stretch>
        </p:blipFill>
        <p:spPr>
          <a:xfrm>
            <a:off x="6828500" y="1828762"/>
            <a:ext cx="222550" cy="215975"/>
          </a:xfrm>
          <a:prstGeom prst="rect">
            <a:avLst/>
          </a:prstGeom>
          <a:noFill/>
          <a:ln>
            <a:noFill/>
          </a:ln>
        </p:spPr>
      </p:pic>
      <p:pic>
        <p:nvPicPr>
          <p:cNvPr id="160" name="Google Shape;160;p31"/>
          <p:cNvPicPr preferRelativeResize="0"/>
          <p:nvPr/>
        </p:nvPicPr>
        <p:blipFill>
          <a:blip r:embed="rId2">
            <a:alphaModFix/>
          </a:blip>
          <a:stretch>
            <a:fillRect/>
          </a:stretch>
        </p:blipFill>
        <p:spPr>
          <a:xfrm rot="-5400000">
            <a:off x="2096250" y="1828762"/>
            <a:ext cx="222550" cy="215975"/>
          </a:xfrm>
          <a:prstGeom prst="rect">
            <a:avLst/>
          </a:prstGeom>
          <a:noFill/>
          <a:ln>
            <a:noFill/>
          </a:ln>
        </p:spPr>
      </p:pic>
      <p:pic>
        <p:nvPicPr>
          <p:cNvPr id="161" name="Google Shape;161;p31"/>
          <p:cNvPicPr preferRelativeResize="0"/>
          <p:nvPr/>
        </p:nvPicPr>
        <p:blipFill>
          <a:blip r:embed="rId2">
            <a:alphaModFix/>
          </a:blip>
          <a:stretch>
            <a:fillRect/>
          </a:stretch>
        </p:blipFill>
        <p:spPr>
          <a:xfrm rot="5400000">
            <a:off x="6828500" y="3098762"/>
            <a:ext cx="222550" cy="215975"/>
          </a:xfrm>
          <a:prstGeom prst="rect">
            <a:avLst/>
          </a:prstGeom>
          <a:noFill/>
          <a:ln>
            <a:noFill/>
          </a:ln>
        </p:spPr>
      </p:pic>
      <p:pic>
        <p:nvPicPr>
          <p:cNvPr id="162" name="Google Shape;162;p31"/>
          <p:cNvPicPr preferRelativeResize="0"/>
          <p:nvPr/>
        </p:nvPicPr>
        <p:blipFill>
          <a:blip r:embed="rId2">
            <a:alphaModFix/>
          </a:blip>
          <a:stretch>
            <a:fillRect/>
          </a:stretch>
        </p:blipFill>
        <p:spPr>
          <a:xfrm rot="10800000">
            <a:off x="2096250" y="3098762"/>
            <a:ext cx="222550" cy="215975"/>
          </a:xfrm>
          <a:prstGeom prst="rect">
            <a:avLst/>
          </a:prstGeom>
          <a:noFill/>
          <a:ln>
            <a:noFill/>
          </a:ln>
        </p:spPr>
      </p:pic>
      <p:pic>
        <p:nvPicPr>
          <p:cNvPr id="163" name="Google Shape;163;p31"/>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164" name="Google Shape;16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dark)">
  <p:cSld name="BIG_NUMBER_1">
    <p:bg>
      <p:bgPr>
        <a:solidFill>
          <a:schemeClr val="dk1"/>
        </a:solidFill>
      </p:bgPr>
    </p:bg>
    <p:spTree>
      <p:nvGrpSpPr>
        <p:cNvPr id="165" name="Shape 165"/>
        <p:cNvGrpSpPr/>
        <p:nvPr/>
      </p:nvGrpSpPr>
      <p:grpSpPr>
        <a:xfrm>
          <a:off x="0" y="0"/>
          <a:ext cx="0" cy="0"/>
          <a:chOff x="0" y="0"/>
          <a:chExt cx="0" cy="0"/>
        </a:xfrm>
      </p:grpSpPr>
      <p:sp>
        <p:nvSpPr>
          <p:cNvPr id="166" name="Google Shape;166;p32"/>
          <p:cNvSpPr txBox="1"/>
          <p:nvPr>
            <p:ph hasCustomPrompt="1" type="title"/>
          </p:nvPr>
        </p:nvSpPr>
        <p:spPr>
          <a:xfrm>
            <a:off x="311700" y="1590000"/>
            <a:ext cx="8520600" cy="1963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167" name="Google Shape;167;p32"/>
          <p:cNvPicPr preferRelativeResize="0"/>
          <p:nvPr/>
        </p:nvPicPr>
        <p:blipFill>
          <a:blip r:embed="rId2">
            <a:alphaModFix/>
          </a:blip>
          <a:stretch>
            <a:fillRect/>
          </a:stretch>
        </p:blipFill>
        <p:spPr>
          <a:xfrm>
            <a:off x="6828500" y="1828762"/>
            <a:ext cx="222550" cy="215975"/>
          </a:xfrm>
          <a:prstGeom prst="rect">
            <a:avLst/>
          </a:prstGeom>
          <a:noFill/>
          <a:ln>
            <a:noFill/>
          </a:ln>
        </p:spPr>
      </p:pic>
      <p:pic>
        <p:nvPicPr>
          <p:cNvPr id="168" name="Google Shape;168;p32"/>
          <p:cNvPicPr preferRelativeResize="0"/>
          <p:nvPr/>
        </p:nvPicPr>
        <p:blipFill>
          <a:blip r:embed="rId2">
            <a:alphaModFix/>
          </a:blip>
          <a:stretch>
            <a:fillRect/>
          </a:stretch>
        </p:blipFill>
        <p:spPr>
          <a:xfrm rot="-5400000">
            <a:off x="2096250" y="1828762"/>
            <a:ext cx="222550" cy="215975"/>
          </a:xfrm>
          <a:prstGeom prst="rect">
            <a:avLst/>
          </a:prstGeom>
          <a:noFill/>
          <a:ln>
            <a:noFill/>
          </a:ln>
        </p:spPr>
      </p:pic>
      <p:pic>
        <p:nvPicPr>
          <p:cNvPr id="169" name="Google Shape;169;p32"/>
          <p:cNvPicPr preferRelativeResize="0"/>
          <p:nvPr/>
        </p:nvPicPr>
        <p:blipFill>
          <a:blip r:embed="rId2">
            <a:alphaModFix/>
          </a:blip>
          <a:stretch>
            <a:fillRect/>
          </a:stretch>
        </p:blipFill>
        <p:spPr>
          <a:xfrm rot="5400000">
            <a:off x="6828500" y="3098762"/>
            <a:ext cx="222550" cy="215975"/>
          </a:xfrm>
          <a:prstGeom prst="rect">
            <a:avLst/>
          </a:prstGeom>
          <a:noFill/>
          <a:ln>
            <a:noFill/>
          </a:ln>
        </p:spPr>
      </p:pic>
      <p:pic>
        <p:nvPicPr>
          <p:cNvPr id="170" name="Google Shape;170;p32"/>
          <p:cNvPicPr preferRelativeResize="0"/>
          <p:nvPr/>
        </p:nvPicPr>
        <p:blipFill>
          <a:blip r:embed="rId2">
            <a:alphaModFix/>
          </a:blip>
          <a:stretch>
            <a:fillRect/>
          </a:stretch>
        </p:blipFill>
        <p:spPr>
          <a:xfrm rot="10800000">
            <a:off x="2096250" y="3098762"/>
            <a:ext cx="222550" cy="215975"/>
          </a:xfrm>
          <a:prstGeom prst="rect">
            <a:avLst/>
          </a:prstGeom>
          <a:noFill/>
          <a:ln>
            <a:noFill/>
          </a:ln>
        </p:spPr>
      </p:pic>
      <p:pic>
        <p:nvPicPr>
          <p:cNvPr id="171" name="Google Shape;171;p32"/>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172" name="Google Shape;17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175" name="Google Shape;17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176" name="Shape 176"/>
        <p:cNvGrpSpPr/>
        <p:nvPr/>
      </p:nvGrpSpPr>
      <p:grpSpPr>
        <a:xfrm>
          <a:off x="0" y="0"/>
          <a:ext cx="0" cy="0"/>
          <a:chOff x="0" y="0"/>
          <a:chExt cx="0" cy="0"/>
        </a:xfrm>
      </p:grpSpPr>
      <p:pic>
        <p:nvPicPr>
          <p:cNvPr id="177" name="Google Shape;177;p34"/>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178" name="Google Shape;17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_with_text_01">
  <p:cSld name="CUSTOM">
    <p:spTree>
      <p:nvGrpSpPr>
        <p:cNvPr id="179" name="Shape 179"/>
        <p:cNvGrpSpPr/>
        <p:nvPr/>
      </p:nvGrpSpPr>
      <p:grpSpPr>
        <a:xfrm>
          <a:off x="0" y="0"/>
          <a:ext cx="0" cy="0"/>
          <a:chOff x="0" y="0"/>
          <a:chExt cx="0" cy="0"/>
        </a:xfrm>
      </p:grpSpPr>
      <p:sp>
        <p:nvSpPr>
          <p:cNvPr id="180" name="Google Shape;180;p35"/>
          <p:cNvSpPr txBox="1"/>
          <p:nvPr>
            <p:ph type="title"/>
          </p:nvPr>
        </p:nvSpPr>
        <p:spPr>
          <a:xfrm>
            <a:off x="5417750" y="923562"/>
            <a:ext cx="3512100" cy="17190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1" name="Google Shape;181;p35"/>
          <p:cNvSpPr txBox="1"/>
          <p:nvPr>
            <p:ph idx="1" type="body"/>
          </p:nvPr>
        </p:nvSpPr>
        <p:spPr>
          <a:xfrm>
            <a:off x="5372100" y="2642625"/>
            <a:ext cx="2822700" cy="22929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2" name="Google Shape;182;p35"/>
          <p:cNvSpPr/>
          <p:nvPr>
            <p:ph idx="2" type="pic"/>
          </p:nvPr>
        </p:nvSpPr>
        <p:spPr>
          <a:xfrm>
            <a:off x="641500" y="884700"/>
            <a:ext cx="3348000" cy="3374100"/>
          </a:xfrm>
          <a:prstGeom prst="roundRect">
            <a:avLst>
              <a:gd fmla="val 1956" name="adj"/>
            </a:avLst>
          </a:prstGeom>
          <a:noFill/>
          <a:ln>
            <a:noFill/>
          </a:ln>
        </p:spPr>
      </p:sp>
      <p:sp>
        <p:nvSpPr>
          <p:cNvPr id="183" name="Google Shape;183;p35"/>
          <p:cNvSpPr txBox="1"/>
          <p:nvPr>
            <p:ph idx="3" type="subTitle"/>
          </p:nvPr>
        </p:nvSpPr>
        <p:spPr>
          <a:xfrm>
            <a:off x="5372100" y="654450"/>
            <a:ext cx="3043800" cy="193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None/>
              <a:defRPr>
                <a:solidFill>
                  <a:schemeClr val="dk2"/>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84" name="Google Shape;184;p35"/>
          <p:cNvPicPr preferRelativeResize="0"/>
          <p:nvPr/>
        </p:nvPicPr>
        <p:blipFill>
          <a:blip r:embed="rId2">
            <a:alphaModFix/>
          </a:blip>
          <a:stretch>
            <a:fillRect/>
          </a:stretch>
        </p:blipFill>
        <p:spPr>
          <a:xfrm>
            <a:off x="3989500" y="654450"/>
            <a:ext cx="222550" cy="215975"/>
          </a:xfrm>
          <a:prstGeom prst="rect">
            <a:avLst/>
          </a:prstGeom>
          <a:noFill/>
          <a:ln>
            <a:noFill/>
          </a:ln>
        </p:spPr>
      </p:pic>
      <p:pic>
        <p:nvPicPr>
          <p:cNvPr id="185" name="Google Shape;185;p35"/>
          <p:cNvPicPr preferRelativeResize="0"/>
          <p:nvPr/>
        </p:nvPicPr>
        <p:blipFill>
          <a:blip r:embed="rId2">
            <a:alphaModFix/>
          </a:blip>
          <a:stretch>
            <a:fillRect/>
          </a:stretch>
        </p:blipFill>
        <p:spPr>
          <a:xfrm rot="5400000">
            <a:off x="3989512" y="4262100"/>
            <a:ext cx="222550" cy="215975"/>
          </a:xfrm>
          <a:prstGeom prst="rect">
            <a:avLst/>
          </a:prstGeom>
          <a:noFill/>
          <a:ln>
            <a:noFill/>
          </a:ln>
        </p:spPr>
      </p:pic>
      <p:pic>
        <p:nvPicPr>
          <p:cNvPr id="186" name="Google Shape;186;p35"/>
          <p:cNvPicPr preferRelativeResize="0"/>
          <p:nvPr/>
        </p:nvPicPr>
        <p:blipFill>
          <a:blip r:embed="rId2">
            <a:alphaModFix/>
          </a:blip>
          <a:stretch>
            <a:fillRect/>
          </a:stretch>
        </p:blipFill>
        <p:spPr>
          <a:xfrm rot="10800000">
            <a:off x="415650" y="4262100"/>
            <a:ext cx="222550" cy="215975"/>
          </a:xfrm>
          <a:prstGeom prst="rect">
            <a:avLst/>
          </a:prstGeom>
          <a:noFill/>
          <a:ln>
            <a:noFill/>
          </a:ln>
        </p:spPr>
      </p:pic>
      <p:pic>
        <p:nvPicPr>
          <p:cNvPr id="187" name="Google Shape;187;p35"/>
          <p:cNvPicPr preferRelativeResize="0"/>
          <p:nvPr/>
        </p:nvPicPr>
        <p:blipFill>
          <a:blip r:embed="rId2">
            <a:alphaModFix/>
          </a:blip>
          <a:stretch>
            <a:fillRect/>
          </a:stretch>
        </p:blipFill>
        <p:spPr>
          <a:xfrm rot="-5400000">
            <a:off x="415650" y="654450"/>
            <a:ext cx="222550" cy="215975"/>
          </a:xfrm>
          <a:prstGeom prst="rect">
            <a:avLst/>
          </a:prstGeom>
          <a:noFill/>
          <a:ln>
            <a:noFill/>
          </a:ln>
        </p:spPr>
      </p:pic>
      <p:pic>
        <p:nvPicPr>
          <p:cNvPr id="188" name="Google Shape;188;p35"/>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189" name="Google Shape;18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_with_text_01 (dark)">
  <p:cSld name="CUSTOM_1">
    <p:bg>
      <p:bgPr>
        <a:solidFill>
          <a:schemeClr val="dk1"/>
        </a:solidFill>
      </p:bgPr>
    </p:bg>
    <p:spTree>
      <p:nvGrpSpPr>
        <p:cNvPr id="190" name="Shape 190"/>
        <p:cNvGrpSpPr/>
        <p:nvPr/>
      </p:nvGrpSpPr>
      <p:grpSpPr>
        <a:xfrm>
          <a:off x="0" y="0"/>
          <a:ext cx="0" cy="0"/>
          <a:chOff x="0" y="0"/>
          <a:chExt cx="0" cy="0"/>
        </a:xfrm>
      </p:grpSpPr>
      <p:sp>
        <p:nvSpPr>
          <p:cNvPr id="191" name="Google Shape;191;p36"/>
          <p:cNvSpPr txBox="1"/>
          <p:nvPr>
            <p:ph type="title"/>
          </p:nvPr>
        </p:nvSpPr>
        <p:spPr>
          <a:xfrm>
            <a:off x="5417750" y="921300"/>
            <a:ext cx="3512100" cy="17202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2" name="Google Shape;192;p36"/>
          <p:cNvSpPr txBox="1"/>
          <p:nvPr>
            <p:ph idx="1" type="body"/>
          </p:nvPr>
        </p:nvSpPr>
        <p:spPr>
          <a:xfrm>
            <a:off x="5372100" y="2641475"/>
            <a:ext cx="2822700" cy="2124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solidFill>
                  <a:schemeClr val="lt1"/>
                </a:solidFill>
              </a:defRPr>
            </a:lvl1pPr>
            <a:lvl2pPr indent="-304800" lvl="1" marL="914400" rtl="0">
              <a:spcBef>
                <a:spcPts val="0"/>
              </a:spcBef>
              <a:spcAft>
                <a:spcPts val="0"/>
              </a:spcAft>
              <a:buSzPts val="1200"/>
              <a:buChar char="○"/>
              <a:defRPr>
                <a:solidFill>
                  <a:schemeClr val="lt1"/>
                </a:solidFill>
              </a:defRPr>
            </a:lvl2pPr>
            <a:lvl3pPr indent="-304800" lvl="2" marL="1371600" rtl="0">
              <a:spcBef>
                <a:spcPts val="0"/>
              </a:spcBef>
              <a:spcAft>
                <a:spcPts val="0"/>
              </a:spcAft>
              <a:buSzPts val="1200"/>
              <a:buChar char="■"/>
              <a:defRPr>
                <a:solidFill>
                  <a:schemeClr val="lt1"/>
                </a:solidFill>
              </a:defRPr>
            </a:lvl3pPr>
            <a:lvl4pPr indent="-304800" lvl="3" marL="1828800" rtl="0">
              <a:spcBef>
                <a:spcPts val="0"/>
              </a:spcBef>
              <a:spcAft>
                <a:spcPts val="0"/>
              </a:spcAft>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193" name="Google Shape;193;p36"/>
          <p:cNvSpPr/>
          <p:nvPr>
            <p:ph idx="2" type="pic"/>
          </p:nvPr>
        </p:nvSpPr>
        <p:spPr>
          <a:xfrm>
            <a:off x="641500" y="884700"/>
            <a:ext cx="3348000" cy="3374100"/>
          </a:xfrm>
          <a:prstGeom prst="roundRect">
            <a:avLst>
              <a:gd fmla="val 2543" name="adj"/>
            </a:avLst>
          </a:prstGeom>
          <a:noFill/>
          <a:ln>
            <a:noFill/>
          </a:ln>
        </p:spPr>
      </p:sp>
      <p:sp>
        <p:nvSpPr>
          <p:cNvPr id="194" name="Google Shape;194;p36"/>
          <p:cNvSpPr txBox="1"/>
          <p:nvPr>
            <p:ph idx="3" type="subTitle"/>
          </p:nvPr>
        </p:nvSpPr>
        <p:spPr>
          <a:xfrm>
            <a:off x="5372100" y="603588"/>
            <a:ext cx="3043800" cy="31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a:solidFill>
                  <a:schemeClr val="dk2"/>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195" name="Google Shape;195;p36"/>
          <p:cNvPicPr preferRelativeResize="0"/>
          <p:nvPr/>
        </p:nvPicPr>
        <p:blipFill>
          <a:blip r:embed="rId2">
            <a:alphaModFix/>
          </a:blip>
          <a:stretch>
            <a:fillRect/>
          </a:stretch>
        </p:blipFill>
        <p:spPr>
          <a:xfrm>
            <a:off x="3989500" y="654450"/>
            <a:ext cx="222550" cy="215975"/>
          </a:xfrm>
          <a:prstGeom prst="rect">
            <a:avLst/>
          </a:prstGeom>
          <a:noFill/>
          <a:ln>
            <a:noFill/>
          </a:ln>
        </p:spPr>
      </p:pic>
      <p:pic>
        <p:nvPicPr>
          <p:cNvPr id="196" name="Google Shape;196;p36"/>
          <p:cNvPicPr preferRelativeResize="0"/>
          <p:nvPr/>
        </p:nvPicPr>
        <p:blipFill>
          <a:blip r:embed="rId2">
            <a:alphaModFix/>
          </a:blip>
          <a:stretch>
            <a:fillRect/>
          </a:stretch>
        </p:blipFill>
        <p:spPr>
          <a:xfrm rot="5400000">
            <a:off x="3989512" y="4262100"/>
            <a:ext cx="222550" cy="215975"/>
          </a:xfrm>
          <a:prstGeom prst="rect">
            <a:avLst/>
          </a:prstGeom>
          <a:noFill/>
          <a:ln>
            <a:noFill/>
          </a:ln>
        </p:spPr>
      </p:pic>
      <p:pic>
        <p:nvPicPr>
          <p:cNvPr id="197" name="Google Shape;197;p36"/>
          <p:cNvPicPr preferRelativeResize="0"/>
          <p:nvPr/>
        </p:nvPicPr>
        <p:blipFill>
          <a:blip r:embed="rId2">
            <a:alphaModFix/>
          </a:blip>
          <a:stretch>
            <a:fillRect/>
          </a:stretch>
        </p:blipFill>
        <p:spPr>
          <a:xfrm rot="10800000">
            <a:off x="415650" y="4262100"/>
            <a:ext cx="222550" cy="215975"/>
          </a:xfrm>
          <a:prstGeom prst="rect">
            <a:avLst/>
          </a:prstGeom>
          <a:noFill/>
          <a:ln>
            <a:noFill/>
          </a:ln>
        </p:spPr>
      </p:pic>
      <p:pic>
        <p:nvPicPr>
          <p:cNvPr id="198" name="Google Shape;198;p36"/>
          <p:cNvPicPr preferRelativeResize="0"/>
          <p:nvPr/>
        </p:nvPicPr>
        <p:blipFill>
          <a:blip r:embed="rId2">
            <a:alphaModFix/>
          </a:blip>
          <a:stretch>
            <a:fillRect/>
          </a:stretch>
        </p:blipFill>
        <p:spPr>
          <a:xfrm rot="-5400000">
            <a:off x="415650" y="654450"/>
            <a:ext cx="222550" cy="215975"/>
          </a:xfrm>
          <a:prstGeom prst="rect">
            <a:avLst/>
          </a:prstGeom>
          <a:noFill/>
          <a:ln>
            <a:noFill/>
          </a:ln>
        </p:spPr>
      </p:pic>
      <p:pic>
        <p:nvPicPr>
          <p:cNvPr id="199" name="Google Shape;199;p36"/>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200" name="Google Shape;20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_with_text_03">
  <p:cSld name="CUSTOM_2">
    <p:spTree>
      <p:nvGrpSpPr>
        <p:cNvPr id="201" name="Shape 201"/>
        <p:cNvGrpSpPr/>
        <p:nvPr/>
      </p:nvGrpSpPr>
      <p:grpSpPr>
        <a:xfrm>
          <a:off x="0" y="0"/>
          <a:ext cx="0" cy="0"/>
          <a:chOff x="0" y="0"/>
          <a:chExt cx="0" cy="0"/>
        </a:xfrm>
      </p:grpSpPr>
      <p:sp>
        <p:nvSpPr>
          <p:cNvPr id="202" name="Google Shape;202;p37"/>
          <p:cNvSpPr txBox="1"/>
          <p:nvPr>
            <p:ph type="title"/>
          </p:nvPr>
        </p:nvSpPr>
        <p:spPr>
          <a:xfrm>
            <a:off x="4680925" y="1325650"/>
            <a:ext cx="4248900" cy="13632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37"/>
          <p:cNvSpPr txBox="1"/>
          <p:nvPr>
            <p:ph idx="1" type="body"/>
          </p:nvPr>
        </p:nvSpPr>
        <p:spPr>
          <a:xfrm>
            <a:off x="4625700" y="2651300"/>
            <a:ext cx="4186200" cy="2114400"/>
          </a:xfrm>
          <a:prstGeom prst="rect">
            <a:avLst/>
          </a:prstGeom>
        </p:spPr>
        <p:txBody>
          <a:bodyPr anchorCtr="0" anchor="t" bIns="91425" lIns="91425" spcFirstLastPara="1" rIns="91425" wrap="square" tIns="91425">
            <a:sp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04" name="Google Shape;204;p37"/>
          <p:cNvSpPr/>
          <p:nvPr>
            <p:ph idx="2" type="pic"/>
          </p:nvPr>
        </p:nvSpPr>
        <p:spPr>
          <a:xfrm>
            <a:off x="641500" y="423325"/>
            <a:ext cx="2745300" cy="3958200"/>
          </a:xfrm>
          <a:prstGeom prst="roundRect">
            <a:avLst>
              <a:gd fmla="val 2734" name="adj"/>
            </a:avLst>
          </a:prstGeom>
          <a:noFill/>
          <a:ln>
            <a:noFill/>
          </a:ln>
        </p:spPr>
      </p:sp>
      <p:sp>
        <p:nvSpPr>
          <p:cNvPr id="205" name="Google Shape;205;p37"/>
          <p:cNvSpPr txBox="1"/>
          <p:nvPr>
            <p:ph idx="3" type="subTitle"/>
          </p:nvPr>
        </p:nvSpPr>
        <p:spPr>
          <a:xfrm>
            <a:off x="4625700" y="654450"/>
            <a:ext cx="3682500" cy="19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a:solidFill>
                  <a:schemeClr val="dk2"/>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206" name="Google Shape;206;p37"/>
          <p:cNvPicPr preferRelativeResize="0"/>
          <p:nvPr/>
        </p:nvPicPr>
        <p:blipFill>
          <a:blip r:embed="rId2">
            <a:alphaModFix/>
          </a:blip>
          <a:stretch>
            <a:fillRect/>
          </a:stretch>
        </p:blipFill>
        <p:spPr>
          <a:xfrm>
            <a:off x="3386800" y="204050"/>
            <a:ext cx="222550" cy="215975"/>
          </a:xfrm>
          <a:prstGeom prst="rect">
            <a:avLst/>
          </a:prstGeom>
          <a:noFill/>
          <a:ln>
            <a:noFill/>
          </a:ln>
        </p:spPr>
      </p:pic>
      <p:pic>
        <p:nvPicPr>
          <p:cNvPr id="207" name="Google Shape;207;p37"/>
          <p:cNvPicPr preferRelativeResize="0"/>
          <p:nvPr/>
        </p:nvPicPr>
        <p:blipFill>
          <a:blip r:embed="rId2">
            <a:alphaModFix/>
          </a:blip>
          <a:stretch>
            <a:fillRect/>
          </a:stretch>
        </p:blipFill>
        <p:spPr>
          <a:xfrm rot="5400000">
            <a:off x="3386800" y="4384825"/>
            <a:ext cx="222550" cy="215975"/>
          </a:xfrm>
          <a:prstGeom prst="rect">
            <a:avLst/>
          </a:prstGeom>
          <a:noFill/>
          <a:ln>
            <a:noFill/>
          </a:ln>
        </p:spPr>
      </p:pic>
      <p:pic>
        <p:nvPicPr>
          <p:cNvPr id="208" name="Google Shape;208;p37"/>
          <p:cNvPicPr preferRelativeResize="0"/>
          <p:nvPr/>
        </p:nvPicPr>
        <p:blipFill>
          <a:blip r:embed="rId2">
            <a:alphaModFix/>
          </a:blip>
          <a:stretch>
            <a:fillRect/>
          </a:stretch>
        </p:blipFill>
        <p:spPr>
          <a:xfrm rot="10800000">
            <a:off x="415650" y="4384825"/>
            <a:ext cx="222550" cy="215975"/>
          </a:xfrm>
          <a:prstGeom prst="rect">
            <a:avLst/>
          </a:prstGeom>
          <a:noFill/>
          <a:ln>
            <a:noFill/>
          </a:ln>
        </p:spPr>
      </p:pic>
      <p:pic>
        <p:nvPicPr>
          <p:cNvPr id="209" name="Google Shape;209;p37"/>
          <p:cNvPicPr preferRelativeResize="0"/>
          <p:nvPr/>
        </p:nvPicPr>
        <p:blipFill>
          <a:blip r:embed="rId2">
            <a:alphaModFix/>
          </a:blip>
          <a:stretch>
            <a:fillRect/>
          </a:stretch>
        </p:blipFill>
        <p:spPr>
          <a:xfrm rot="-5400000">
            <a:off x="415650" y="204050"/>
            <a:ext cx="222550" cy="215975"/>
          </a:xfrm>
          <a:prstGeom prst="rect">
            <a:avLst/>
          </a:prstGeom>
          <a:noFill/>
          <a:ln>
            <a:noFill/>
          </a:ln>
        </p:spPr>
      </p:pic>
      <p:pic>
        <p:nvPicPr>
          <p:cNvPr id="210" name="Google Shape;210;p37"/>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211" name="Google Shape;21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_with_text_03 (dark)">
  <p:cSld name="CUSTOM_1_2">
    <p:bg>
      <p:bgPr>
        <a:solidFill>
          <a:schemeClr val="dk1"/>
        </a:solidFill>
      </p:bgPr>
    </p:bg>
    <p:spTree>
      <p:nvGrpSpPr>
        <p:cNvPr id="212" name="Shape 212"/>
        <p:cNvGrpSpPr/>
        <p:nvPr/>
      </p:nvGrpSpPr>
      <p:grpSpPr>
        <a:xfrm>
          <a:off x="0" y="0"/>
          <a:ext cx="0" cy="0"/>
          <a:chOff x="0" y="0"/>
          <a:chExt cx="0" cy="0"/>
        </a:xfrm>
      </p:grpSpPr>
      <p:sp>
        <p:nvSpPr>
          <p:cNvPr id="213" name="Google Shape;213;p38"/>
          <p:cNvSpPr txBox="1"/>
          <p:nvPr>
            <p:ph idx="1" type="body"/>
          </p:nvPr>
        </p:nvSpPr>
        <p:spPr>
          <a:xfrm>
            <a:off x="4625700" y="2651760"/>
            <a:ext cx="4186200" cy="2112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solidFill>
                  <a:schemeClr val="lt1"/>
                </a:solidFill>
              </a:defRPr>
            </a:lvl1pPr>
            <a:lvl2pPr indent="-304800" lvl="1" marL="914400" rtl="0">
              <a:spcBef>
                <a:spcPts val="0"/>
              </a:spcBef>
              <a:spcAft>
                <a:spcPts val="0"/>
              </a:spcAft>
              <a:buSzPts val="1200"/>
              <a:buChar char="○"/>
              <a:defRPr>
                <a:solidFill>
                  <a:schemeClr val="lt1"/>
                </a:solidFill>
              </a:defRPr>
            </a:lvl2pPr>
            <a:lvl3pPr indent="-304800" lvl="2" marL="1371600" rtl="0">
              <a:spcBef>
                <a:spcPts val="0"/>
              </a:spcBef>
              <a:spcAft>
                <a:spcPts val="0"/>
              </a:spcAft>
              <a:buSzPts val="1200"/>
              <a:buChar char="■"/>
              <a:defRPr>
                <a:solidFill>
                  <a:schemeClr val="lt1"/>
                </a:solidFill>
              </a:defRPr>
            </a:lvl3pPr>
            <a:lvl4pPr indent="-304800" lvl="3" marL="1828800" rtl="0">
              <a:spcBef>
                <a:spcPts val="0"/>
              </a:spcBef>
              <a:spcAft>
                <a:spcPts val="0"/>
              </a:spcAft>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14" name="Google Shape;214;p38"/>
          <p:cNvSpPr/>
          <p:nvPr>
            <p:ph idx="2" type="pic"/>
          </p:nvPr>
        </p:nvSpPr>
        <p:spPr>
          <a:xfrm>
            <a:off x="638200" y="423325"/>
            <a:ext cx="2745300" cy="3958200"/>
          </a:xfrm>
          <a:prstGeom prst="roundRect">
            <a:avLst>
              <a:gd fmla="val 2734" name="adj"/>
            </a:avLst>
          </a:prstGeom>
          <a:noFill/>
          <a:ln>
            <a:noFill/>
          </a:ln>
        </p:spPr>
      </p:sp>
      <p:sp>
        <p:nvSpPr>
          <p:cNvPr id="215" name="Google Shape;215;p38"/>
          <p:cNvSpPr txBox="1"/>
          <p:nvPr>
            <p:ph idx="3" type="subTitle"/>
          </p:nvPr>
        </p:nvSpPr>
        <p:spPr>
          <a:xfrm>
            <a:off x="4625700" y="654450"/>
            <a:ext cx="3682500" cy="19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a:solidFill>
                  <a:schemeClr val="dk2"/>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216" name="Google Shape;216;p38"/>
          <p:cNvPicPr preferRelativeResize="0"/>
          <p:nvPr/>
        </p:nvPicPr>
        <p:blipFill>
          <a:blip r:embed="rId2">
            <a:alphaModFix/>
          </a:blip>
          <a:stretch>
            <a:fillRect/>
          </a:stretch>
        </p:blipFill>
        <p:spPr>
          <a:xfrm>
            <a:off x="198175" y="4817100"/>
            <a:ext cx="372797" cy="118324"/>
          </a:xfrm>
          <a:prstGeom prst="rect">
            <a:avLst/>
          </a:prstGeom>
          <a:noFill/>
          <a:ln>
            <a:noFill/>
          </a:ln>
        </p:spPr>
      </p:pic>
      <p:pic>
        <p:nvPicPr>
          <p:cNvPr id="217" name="Google Shape;217;p38"/>
          <p:cNvPicPr preferRelativeResize="0"/>
          <p:nvPr/>
        </p:nvPicPr>
        <p:blipFill>
          <a:blip r:embed="rId3">
            <a:alphaModFix/>
          </a:blip>
          <a:stretch>
            <a:fillRect/>
          </a:stretch>
        </p:blipFill>
        <p:spPr>
          <a:xfrm>
            <a:off x="3386800" y="204050"/>
            <a:ext cx="222550" cy="215975"/>
          </a:xfrm>
          <a:prstGeom prst="rect">
            <a:avLst/>
          </a:prstGeom>
          <a:noFill/>
          <a:ln>
            <a:noFill/>
          </a:ln>
        </p:spPr>
      </p:pic>
      <p:pic>
        <p:nvPicPr>
          <p:cNvPr id="218" name="Google Shape;218;p38"/>
          <p:cNvPicPr preferRelativeResize="0"/>
          <p:nvPr/>
        </p:nvPicPr>
        <p:blipFill>
          <a:blip r:embed="rId3">
            <a:alphaModFix/>
          </a:blip>
          <a:stretch>
            <a:fillRect/>
          </a:stretch>
        </p:blipFill>
        <p:spPr>
          <a:xfrm rot="5400000">
            <a:off x="3386800" y="4384825"/>
            <a:ext cx="222550" cy="215975"/>
          </a:xfrm>
          <a:prstGeom prst="rect">
            <a:avLst/>
          </a:prstGeom>
          <a:noFill/>
          <a:ln>
            <a:noFill/>
          </a:ln>
        </p:spPr>
      </p:pic>
      <p:pic>
        <p:nvPicPr>
          <p:cNvPr id="219" name="Google Shape;219;p38"/>
          <p:cNvPicPr preferRelativeResize="0"/>
          <p:nvPr/>
        </p:nvPicPr>
        <p:blipFill>
          <a:blip r:embed="rId3">
            <a:alphaModFix/>
          </a:blip>
          <a:stretch>
            <a:fillRect/>
          </a:stretch>
        </p:blipFill>
        <p:spPr>
          <a:xfrm rot="10800000">
            <a:off x="415650" y="4384825"/>
            <a:ext cx="222550" cy="215975"/>
          </a:xfrm>
          <a:prstGeom prst="rect">
            <a:avLst/>
          </a:prstGeom>
          <a:noFill/>
          <a:ln>
            <a:noFill/>
          </a:ln>
        </p:spPr>
      </p:pic>
      <p:pic>
        <p:nvPicPr>
          <p:cNvPr id="220" name="Google Shape;220;p38"/>
          <p:cNvPicPr preferRelativeResize="0"/>
          <p:nvPr/>
        </p:nvPicPr>
        <p:blipFill>
          <a:blip r:embed="rId3">
            <a:alphaModFix/>
          </a:blip>
          <a:stretch>
            <a:fillRect/>
          </a:stretch>
        </p:blipFill>
        <p:spPr>
          <a:xfrm rot="-5400000">
            <a:off x="415650" y="204050"/>
            <a:ext cx="222550" cy="215975"/>
          </a:xfrm>
          <a:prstGeom prst="rect">
            <a:avLst/>
          </a:prstGeom>
          <a:noFill/>
          <a:ln>
            <a:noFill/>
          </a:ln>
        </p:spPr>
      </p:pic>
      <p:sp>
        <p:nvSpPr>
          <p:cNvPr id="221" name="Google Shape;221;p38"/>
          <p:cNvSpPr txBox="1"/>
          <p:nvPr>
            <p:ph type="title"/>
          </p:nvPr>
        </p:nvSpPr>
        <p:spPr>
          <a:xfrm>
            <a:off x="4680925" y="1325650"/>
            <a:ext cx="4248900" cy="13632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2" name="Google Shape;22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_with_text_02">
  <p:cSld name="CUSTOM_1_1">
    <p:spTree>
      <p:nvGrpSpPr>
        <p:cNvPr id="223" name="Shape 223"/>
        <p:cNvGrpSpPr/>
        <p:nvPr/>
      </p:nvGrpSpPr>
      <p:grpSpPr>
        <a:xfrm>
          <a:off x="0" y="0"/>
          <a:ext cx="0" cy="0"/>
          <a:chOff x="0" y="0"/>
          <a:chExt cx="0" cy="0"/>
        </a:xfrm>
      </p:grpSpPr>
      <p:sp>
        <p:nvSpPr>
          <p:cNvPr id="224" name="Google Shape;224;p39"/>
          <p:cNvSpPr txBox="1"/>
          <p:nvPr>
            <p:ph type="title"/>
          </p:nvPr>
        </p:nvSpPr>
        <p:spPr>
          <a:xfrm>
            <a:off x="220775" y="1427550"/>
            <a:ext cx="3512100" cy="13023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5" name="Google Shape;225;p39"/>
          <p:cNvSpPr txBox="1"/>
          <p:nvPr>
            <p:ph idx="1" type="body"/>
          </p:nvPr>
        </p:nvSpPr>
        <p:spPr>
          <a:xfrm>
            <a:off x="175125" y="2980944"/>
            <a:ext cx="3460200" cy="178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26" name="Google Shape;226;p39"/>
          <p:cNvSpPr/>
          <p:nvPr>
            <p:ph idx="2" type="pic"/>
          </p:nvPr>
        </p:nvSpPr>
        <p:spPr>
          <a:xfrm>
            <a:off x="5359350" y="884700"/>
            <a:ext cx="3348000" cy="3374100"/>
          </a:xfrm>
          <a:prstGeom prst="roundRect">
            <a:avLst>
              <a:gd fmla="val 2734" name="adj"/>
            </a:avLst>
          </a:prstGeom>
          <a:noFill/>
          <a:ln>
            <a:noFill/>
          </a:ln>
        </p:spPr>
      </p:sp>
      <p:sp>
        <p:nvSpPr>
          <p:cNvPr id="227" name="Google Shape;227;p39"/>
          <p:cNvSpPr txBox="1"/>
          <p:nvPr>
            <p:ph idx="3" type="subTitle"/>
          </p:nvPr>
        </p:nvSpPr>
        <p:spPr>
          <a:xfrm>
            <a:off x="175125" y="654450"/>
            <a:ext cx="3043800" cy="19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a:solidFill>
                  <a:schemeClr val="dk2"/>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228" name="Google Shape;228;p39"/>
          <p:cNvPicPr preferRelativeResize="0"/>
          <p:nvPr/>
        </p:nvPicPr>
        <p:blipFill>
          <a:blip r:embed="rId2">
            <a:alphaModFix/>
          </a:blip>
          <a:stretch>
            <a:fillRect/>
          </a:stretch>
        </p:blipFill>
        <p:spPr>
          <a:xfrm>
            <a:off x="8707350" y="654450"/>
            <a:ext cx="222550" cy="215975"/>
          </a:xfrm>
          <a:prstGeom prst="rect">
            <a:avLst/>
          </a:prstGeom>
          <a:noFill/>
          <a:ln>
            <a:noFill/>
          </a:ln>
        </p:spPr>
      </p:pic>
      <p:pic>
        <p:nvPicPr>
          <p:cNvPr id="229" name="Google Shape;229;p39"/>
          <p:cNvPicPr preferRelativeResize="0"/>
          <p:nvPr/>
        </p:nvPicPr>
        <p:blipFill>
          <a:blip r:embed="rId2">
            <a:alphaModFix/>
          </a:blip>
          <a:stretch>
            <a:fillRect/>
          </a:stretch>
        </p:blipFill>
        <p:spPr>
          <a:xfrm rot="5400000">
            <a:off x="8707362" y="4262100"/>
            <a:ext cx="222550" cy="215975"/>
          </a:xfrm>
          <a:prstGeom prst="rect">
            <a:avLst/>
          </a:prstGeom>
          <a:noFill/>
          <a:ln>
            <a:noFill/>
          </a:ln>
        </p:spPr>
      </p:pic>
      <p:pic>
        <p:nvPicPr>
          <p:cNvPr id="230" name="Google Shape;230;p39"/>
          <p:cNvPicPr preferRelativeResize="0"/>
          <p:nvPr/>
        </p:nvPicPr>
        <p:blipFill>
          <a:blip r:embed="rId2">
            <a:alphaModFix/>
          </a:blip>
          <a:stretch>
            <a:fillRect/>
          </a:stretch>
        </p:blipFill>
        <p:spPr>
          <a:xfrm rot="10800000">
            <a:off x="5133500" y="4262100"/>
            <a:ext cx="222550" cy="215975"/>
          </a:xfrm>
          <a:prstGeom prst="rect">
            <a:avLst/>
          </a:prstGeom>
          <a:noFill/>
          <a:ln>
            <a:noFill/>
          </a:ln>
        </p:spPr>
      </p:pic>
      <p:pic>
        <p:nvPicPr>
          <p:cNvPr id="231" name="Google Shape;231;p39"/>
          <p:cNvPicPr preferRelativeResize="0"/>
          <p:nvPr/>
        </p:nvPicPr>
        <p:blipFill>
          <a:blip r:embed="rId2">
            <a:alphaModFix/>
          </a:blip>
          <a:stretch>
            <a:fillRect/>
          </a:stretch>
        </p:blipFill>
        <p:spPr>
          <a:xfrm rot="-5400000">
            <a:off x="5133500" y="654450"/>
            <a:ext cx="222550" cy="215975"/>
          </a:xfrm>
          <a:prstGeom prst="rect">
            <a:avLst/>
          </a:prstGeom>
          <a:noFill/>
          <a:ln>
            <a:noFill/>
          </a:ln>
        </p:spPr>
      </p:pic>
      <p:pic>
        <p:nvPicPr>
          <p:cNvPr id="232" name="Google Shape;232;p39"/>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233" name="Google Shape;23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_with_text_02 (dark)">
  <p:cSld name="CUSTOM_1_1_1">
    <p:bg>
      <p:bgPr>
        <a:solidFill>
          <a:schemeClr val="dk1"/>
        </a:solidFill>
      </p:bgPr>
    </p:bg>
    <p:spTree>
      <p:nvGrpSpPr>
        <p:cNvPr id="234" name="Shape 234"/>
        <p:cNvGrpSpPr/>
        <p:nvPr/>
      </p:nvGrpSpPr>
      <p:grpSpPr>
        <a:xfrm>
          <a:off x="0" y="0"/>
          <a:ext cx="0" cy="0"/>
          <a:chOff x="0" y="0"/>
          <a:chExt cx="0" cy="0"/>
        </a:xfrm>
      </p:grpSpPr>
      <p:sp>
        <p:nvSpPr>
          <p:cNvPr id="235" name="Google Shape;235;p40"/>
          <p:cNvSpPr txBox="1"/>
          <p:nvPr>
            <p:ph type="title"/>
          </p:nvPr>
        </p:nvSpPr>
        <p:spPr>
          <a:xfrm>
            <a:off x="220775" y="1427550"/>
            <a:ext cx="3512100" cy="12984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6" name="Google Shape;236;p40"/>
          <p:cNvSpPr txBox="1"/>
          <p:nvPr>
            <p:ph idx="1" type="body"/>
          </p:nvPr>
        </p:nvSpPr>
        <p:spPr>
          <a:xfrm>
            <a:off x="175125" y="2985150"/>
            <a:ext cx="3460200" cy="1780500"/>
          </a:xfrm>
          <a:prstGeom prst="rect">
            <a:avLst/>
          </a:prstGeom>
        </p:spPr>
        <p:txBody>
          <a:bodyPr anchorCtr="0" anchor="t" bIns="91425" lIns="91425" spcFirstLastPara="1" rIns="91425" wrap="square" tIns="91425">
            <a:spAutoFit/>
          </a:bodyPr>
          <a:lstStyle>
            <a:lvl1pPr indent="-304800" lvl="0" marL="457200" rtl="0">
              <a:spcBef>
                <a:spcPts val="0"/>
              </a:spcBef>
              <a:spcAft>
                <a:spcPts val="0"/>
              </a:spcAft>
              <a:buSzPts val="1200"/>
              <a:buChar char="●"/>
              <a:defRPr>
                <a:solidFill>
                  <a:schemeClr val="lt1"/>
                </a:solidFill>
              </a:defRPr>
            </a:lvl1pPr>
            <a:lvl2pPr indent="-304800" lvl="1" marL="914400" rtl="0">
              <a:spcBef>
                <a:spcPts val="0"/>
              </a:spcBef>
              <a:spcAft>
                <a:spcPts val="0"/>
              </a:spcAft>
              <a:buSzPts val="1200"/>
              <a:buChar char="○"/>
              <a:defRPr>
                <a:solidFill>
                  <a:schemeClr val="lt1"/>
                </a:solidFill>
              </a:defRPr>
            </a:lvl2pPr>
            <a:lvl3pPr indent="-304800" lvl="2" marL="1371600" rtl="0">
              <a:spcBef>
                <a:spcPts val="0"/>
              </a:spcBef>
              <a:spcAft>
                <a:spcPts val="0"/>
              </a:spcAft>
              <a:buSzPts val="1200"/>
              <a:buChar char="■"/>
              <a:defRPr>
                <a:solidFill>
                  <a:schemeClr val="lt1"/>
                </a:solidFill>
              </a:defRPr>
            </a:lvl3pPr>
            <a:lvl4pPr indent="-304800" lvl="3" marL="1828800" rtl="0">
              <a:spcBef>
                <a:spcPts val="0"/>
              </a:spcBef>
              <a:spcAft>
                <a:spcPts val="0"/>
              </a:spcAft>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37" name="Google Shape;237;p40"/>
          <p:cNvSpPr/>
          <p:nvPr>
            <p:ph idx="2" type="pic"/>
          </p:nvPr>
        </p:nvSpPr>
        <p:spPr>
          <a:xfrm>
            <a:off x="5359350" y="884700"/>
            <a:ext cx="3348000" cy="3374100"/>
          </a:xfrm>
          <a:prstGeom prst="roundRect">
            <a:avLst>
              <a:gd fmla="val 2734" name="adj"/>
            </a:avLst>
          </a:prstGeom>
          <a:noFill/>
          <a:ln>
            <a:noFill/>
          </a:ln>
        </p:spPr>
      </p:sp>
      <p:sp>
        <p:nvSpPr>
          <p:cNvPr id="238" name="Google Shape;238;p40"/>
          <p:cNvSpPr txBox="1"/>
          <p:nvPr>
            <p:ph idx="3" type="subTitle"/>
          </p:nvPr>
        </p:nvSpPr>
        <p:spPr>
          <a:xfrm>
            <a:off x="175125" y="654450"/>
            <a:ext cx="3043800" cy="19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a:solidFill>
                  <a:schemeClr val="dk2"/>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239" name="Google Shape;239;p40"/>
          <p:cNvPicPr preferRelativeResize="0"/>
          <p:nvPr/>
        </p:nvPicPr>
        <p:blipFill>
          <a:blip r:embed="rId2">
            <a:alphaModFix/>
          </a:blip>
          <a:stretch>
            <a:fillRect/>
          </a:stretch>
        </p:blipFill>
        <p:spPr>
          <a:xfrm>
            <a:off x="8707350" y="654450"/>
            <a:ext cx="222550" cy="215975"/>
          </a:xfrm>
          <a:prstGeom prst="rect">
            <a:avLst/>
          </a:prstGeom>
          <a:noFill/>
          <a:ln>
            <a:noFill/>
          </a:ln>
        </p:spPr>
      </p:pic>
      <p:pic>
        <p:nvPicPr>
          <p:cNvPr id="240" name="Google Shape;240;p40"/>
          <p:cNvPicPr preferRelativeResize="0"/>
          <p:nvPr/>
        </p:nvPicPr>
        <p:blipFill>
          <a:blip r:embed="rId2">
            <a:alphaModFix/>
          </a:blip>
          <a:stretch>
            <a:fillRect/>
          </a:stretch>
        </p:blipFill>
        <p:spPr>
          <a:xfrm rot="5400000">
            <a:off x="8707362" y="4262100"/>
            <a:ext cx="222550" cy="215975"/>
          </a:xfrm>
          <a:prstGeom prst="rect">
            <a:avLst/>
          </a:prstGeom>
          <a:noFill/>
          <a:ln>
            <a:noFill/>
          </a:ln>
        </p:spPr>
      </p:pic>
      <p:pic>
        <p:nvPicPr>
          <p:cNvPr id="241" name="Google Shape;241;p40"/>
          <p:cNvPicPr preferRelativeResize="0"/>
          <p:nvPr/>
        </p:nvPicPr>
        <p:blipFill>
          <a:blip r:embed="rId2">
            <a:alphaModFix/>
          </a:blip>
          <a:stretch>
            <a:fillRect/>
          </a:stretch>
        </p:blipFill>
        <p:spPr>
          <a:xfrm rot="10800000">
            <a:off x="5133500" y="4262100"/>
            <a:ext cx="222550" cy="215975"/>
          </a:xfrm>
          <a:prstGeom prst="rect">
            <a:avLst/>
          </a:prstGeom>
          <a:noFill/>
          <a:ln>
            <a:noFill/>
          </a:ln>
        </p:spPr>
      </p:pic>
      <p:pic>
        <p:nvPicPr>
          <p:cNvPr id="242" name="Google Shape;242;p40"/>
          <p:cNvPicPr preferRelativeResize="0"/>
          <p:nvPr/>
        </p:nvPicPr>
        <p:blipFill>
          <a:blip r:embed="rId2">
            <a:alphaModFix/>
          </a:blip>
          <a:stretch>
            <a:fillRect/>
          </a:stretch>
        </p:blipFill>
        <p:spPr>
          <a:xfrm rot="-5400000">
            <a:off x="5133500" y="654450"/>
            <a:ext cx="222550" cy="215975"/>
          </a:xfrm>
          <a:prstGeom prst="rect">
            <a:avLst/>
          </a:prstGeom>
          <a:noFill/>
          <a:ln>
            <a:noFill/>
          </a:ln>
        </p:spPr>
      </p:pic>
      <p:pic>
        <p:nvPicPr>
          <p:cNvPr id="243" name="Google Shape;243;p40"/>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244" name="Google Shape;24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dark)">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5"/>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 name="Google Shape;28;p5"/>
          <p:cNvSpPr txBox="1"/>
          <p:nvPr>
            <p:ph idx="1" type="subTitle"/>
          </p:nvPr>
        </p:nvSpPr>
        <p:spPr>
          <a:xfrm>
            <a:off x="311700" y="11196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pic>
        <p:nvPicPr>
          <p:cNvPr id="29" name="Google Shape;29;p5"/>
          <p:cNvPicPr preferRelativeResize="0"/>
          <p:nvPr/>
        </p:nvPicPr>
        <p:blipFill>
          <a:blip r:embed="rId3">
            <a:alphaModFix/>
          </a:blip>
          <a:stretch>
            <a:fillRect/>
          </a:stretch>
        </p:blipFill>
        <p:spPr>
          <a:xfrm>
            <a:off x="4041012" y="3801375"/>
            <a:ext cx="1061975" cy="337075"/>
          </a:xfrm>
          <a:prstGeom prst="rect">
            <a:avLst/>
          </a:prstGeom>
          <a:noFill/>
          <a:ln>
            <a:noFill/>
          </a:ln>
        </p:spPr>
      </p:pic>
      <p:sp>
        <p:nvSpPr>
          <p:cNvPr id="30" name="Google Shape;3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_01">
  <p:cSld name="CUSTOM_1_1_1_1">
    <p:spTree>
      <p:nvGrpSpPr>
        <p:cNvPr id="245" name="Shape 245"/>
        <p:cNvGrpSpPr/>
        <p:nvPr/>
      </p:nvGrpSpPr>
      <p:grpSpPr>
        <a:xfrm>
          <a:off x="0" y="0"/>
          <a:ext cx="0" cy="0"/>
          <a:chOff x="0" y="0"/>
          <a:chExt cx="0" cy="0"/>
        </a:xfrm>
      </p:grpSpPr>
      <p:pic>
        <p:nvPicPr>
          <p:cNvPr id="246" name="Google Shape;246;p41"/>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247" name="Google Shape;247;p41"/>
          <p:cNvSpPr txBox="1"/>
          <p:nvPr>
            <p:ph hasCustomPrompt="1" type="title"/>
          </p:nvPr>
        </p:nvSpPr>
        <p:spPr>
          <a:xfrm>
            <a:off x="1684300" y="941900"/>
            <a:ext cx="1347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sp>
        <p:nvSpPr>
          <p:cNvPr id="248" name="Google Shape;248;p41"/>
          <p:cNvSpPr txBox="1"/>
          <p:nvPr>
            <p:ph hasCustomPrompt="1" idx="2" type="title"/>
          </p:nvPr>
        </p:nvSpPr>
        <p:spPr>
          <a:xfrm>
            <a:off x="3142100" y="941900"/>
            <a:ext cx="1347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sp>
        <p:nvSpPr>
          <p:cNvPr id="249" name="Google Shape;249;p41"/>
          <p:cNvSpPr txBox="1"/>
          <p:nvPr>
            <p:ph hasCustomPrompt="1" idx="3" type="title"/>
          </p:nvPr>
        </p:nvSpPr>
        <p:spPr>
          <a:xfrm>
            <a:off x="4625700" y="941900"/>
            <a:ext cx="1347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sp>
        <p:nvSpPr>
          <p:cNvPr id="250" name="Google Shape;250;p41"/>
          <p:cNvSpPr txBox="1"/>
          <p:nvPr>
            <p:ph hasCustomPrompt="1" idx="4" type="title"/>
          </p:nvPr>
        </p:nvSpPr>
        <p:spPr>
          <a:xfrm>
            <a:off x="6109300" y="941900"/>
            <a:ext cx="1347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cxnSp>
        <p:nvCxnSpPr>
          <p:cNvPr id="251" name="Google Shape;251;p41"/>
          <p:cNvCxnSpPr/>
          <p:nvPr/>
        </p:nvCxnSpPr>
        <p:spPr>
          <a:xfrm>
            <a:off x="1718425" y="288695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252" name="Google Shape;252;p41"/>
          <p:cNvCxnSpPr/>
          <p:nvPr/>
        </p:nvCxnSpPr>
        <p:spPr>
          <a:xfrm>
            <a:off x="3172063" y="288695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253" name="Google Shape;253;p41"/>
          <p:cNvCxnSpPr/>
          <p:nvPr/>
        </p:nvCxnSpPr>
        <p:spPr>
          <a:xfrm>
            <a:off x="4641588" y="288695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254" name="Google Shape;254;p41"/>
          <p:cNvCxnSpPr/>
          <p:nvPr/>
        </p:nvCxnSpPr>
        <p:spPr>
          <a:xfrm>
            <a:off x="6109288" y="2886950"/>
            <a:ext cx="1315800" cy="0"/>
          </a:xfrm>
          <a:prstGeom prst="straightConnector1">
            <a:avLst/>
          </a:prstGeom>
          <a:noFill/>
          <a:ln cap="flat" cmpd="sng" w="9525">
            <a:solidFill>
              <a:schemeClr val="lt2"/>
            </a:solidFill>
            <a:prstDash val="solid"/>
            <a:round/>
            <a:headEnd len="med" w="med" type="none"/>
            <a:tailEnd len="med" w="med" type="none"/>
          </a:ln>
        </p:spPr>
      </p:cxnSp>
      <p:sp>
        <p:nvSpPr>
          <p:cNvPr id="255" name="Google Shape;255;p41"/>
          <p:cNvSpPr txBox="1"/>
          <p:nvPr>
            <p:ph idx="1" type="subTitle"/>
          </p:nvPr>
        </p:nvSpPr>
        <p:spPr>
          <a:xfrm>
            <a:off x="1708600" y="3063700"/>
            <a:ext cx="1315800" cy="1296300"/>
          </a:xfrm>
          <a:prstGeom prst="rect">
            <a:avLst/>
          </a:prstGeom>
        </p:spPr>
        <p:txBody>
          <a:bodyPr anchorCtr="0" anchor="t" bIns="91425" lIns="91425" spcFirstLastPara="1" rIns="91425" wrap="square" tIns="91425">
            <a:norm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56" name="Google Shape;256;p41"/>
          <p:cNvSpPr txBox="1"/>
          <p:nvPr>
            <p:ph idx="5" type="subTitle"/>
          </p:nvPr>
        </p:nvSpPr>
        <p:spPr>
          <a:xfrm>
            <a:off x="3172075" y="3063700"/>
            <a:ext cx="1315800" cy="12963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57" name="Google Shape;257;p41"/>
          <p:cNvSpPr txBox="1"/>
          <p:nvPr>
            <p:ph idx="6" type="subTitle"/>
          </p:nvPr>
        </p:nvSpPr>
        <p:spPr>
          <a:xfrm>
            <a:off x="4635550" y="3063700"/>
            <a:ext cx="1315800" cy="12963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58" name="Google Shape;258;p41"/>
          <p:cNvSpPr txBox="1"/>
          <p:nvPr>
            <p:ph idx="7" type="subTitle"/>
          </p:nvPr>
        </p:nvSpPr>
        <p:spPr>
          <a:xfrm>
            <a:off x="6099025" y="3063700"/>
            <a:ext cx="1315800" cy="12963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59" name="Google Shape;25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_01 (dark)">
  <p:cSld name="CUSTOM_1_1_1_1_1">
    <p:bg>
      <p:bgPr>
        <a:solidFill>
          <a:schemeClr val="dk1"/>
        </a:solidFill>
      </p:bgPr>
    </p:bg>
    <p:spTree>
      <p:nvGrpSpPr>
        <p:cNvPr id="260" name="Shape 260"/>
        <p:cNvGrpSpPr/>
        <p:nvPr/>
      </p:nvGrpSpPr>
      <p:grpSpPr>
        <a:xfrm>
          <a:off x="0" y="0"/>
          <a:ext cx="0" cy="0"/>
          <a:chOff x="0" y="0"/>
          <a:chExt cx="0" cy="0"/>
        </a:xfrm>
      </p:grpSpPr>
      <p:pic>
        <p:nvPicPr>
          <p:cNvPr id="261" name="Google Shape;261;p42"/>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262" name="Google Shape;262;p42"/>
          <p:cNvSpPr txBox="1"/>
          <p:nvPr>
            <p:ph hasCustomPrompt="1" type="title"/>
          </p:nvPr>
        </p:nvSpPr>
        <p:spPr>
          <a:xfrm>
            <a:off x="1684300" y="941900"/>
            <a:ext cx="1347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sp>
        <p:nvSpPr>
          <p:cNvPr id="263" name="Google Shape;263;p42"/>
          <p:cNvSpPr txBox="1"/>
          <p:nvPr>
            <p:ph hasCustomPrompt="1" idx="2" type="title"/>
          </p:nvPr>
        </p:nvSpPr>
        <p:spPr>
          <a:xfrm>
            <a:off x="3142100" y="941900"/>
            <a:ext cx="1347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sp>
        <p:nvSpPr>
          <p:cNvPr id="264" name="Google Shape;264;p42"/>
          <p:cNvSpPr txBox="1"/>
          <p:nvPr>
            <p:ph hasCustomPrompt="1" idx="3" type="title"/>
          </p:nvPr>
        </p:nvSpPr>
        <p:spPr>
          <a:xfrm>
            <a:off x="4625700" y="941900"/>
            <a:ext cx="1347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sp>
        <p:nvSpPr>
          <p:cNvPr id="265" name="Google Shape;265;p42"/>
          <p:cNvSpPr txBox="1"/>
          <p:nvPr>
            <p:ph hasCustomPrompt="1" idx="4" type="title"/>
          </p:nvPr>
        </p:nvSpPr>
        <p:spPr>
          <a:xfrm>
            <a:off x="6109300" y="941900"/>
            <a:ext cx="1347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cxnSp>
        <p:nvCxnSpPr>
          <p:cNvPr id="266" name="Google Shape;266;p42"/>
          <p:cNvCxnSpPr/>
          <p:nvPr/>
        </p:nvCxnSpPr>
        <p:spPr>
          <a:xfrm>
            <a:off x="1718425" y="288695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267" name="Google Shape;267;p42"/>
          <p:cNvCxnSpPr/>
          <p:nvPr/>
        </p:nvCxnSpPr>
        <p:spPr>
          <a:xfrm>
            <a:off x="3172063" y="288695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268" name="Google Shape;268;p42"/>
          <p:cNvCxnSpPr/>
          <p:nvPr/>
        </p:nvCxnSpPr>
        <p:spPr>
          <a:xfrm>
            <a:off x="4641588" y="288695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269" name="Google Shape;269;p42"/>
          <p:cNvCxnSpPr/>
          <p:nvPr/>
        </p:nvCxnSpPr>
        <p:spPr>
          <a:xfrm>
            <a:off x="6109288" y="2886950"/>
            <a:ext cx="1315800" cy="0"/>
          </a:xfrm>
          <a:prstGeom prst="straightConnector1">
            <a:avLst/>
          </a:prstGeom>
          <a:noFill/>
          <a:ln cap="flat" cmpd="sng" w="9525">
            <a:solidFill>
              <a:schemeClr val="lt2"/>
            </a:solidFill>
            <a:prstDash val="solid"/>
            <a:round/>
            <a:headEnd len="med" w="med" type="none"/>
            <a:tailEnd len="med" w="med" type="none"/>
          </a:ln>
        </p:spPr>
      </p:cxnSp>
      <p:sp>
        <p:nvSpPr>
          <p:cNvPr id="270" name="Google Shape;270;p42"/>
          <p:cNvSpPr txBox="1"/>
          <p:nvPr>
            <p:ph idx="1" type="subTitle"/>
          </p:nvPr>
        </p:nvSpPr>
        <p:spPr>
          <a:xfrm>
            <a:off x="1708600" y="3063700"/>
            <a:ext cx="1315800" cy="1296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71" name="Google Shape;271;p42"/>
          <p:cNvSpPr txBox="1"/>
          <p:nvPr>
            <p:ph idx="5" type="subTitle"/>
          </p:nvPr>
        </p:nvSpPr>
        <p:spPr>
          <a:xfrm>
            <a:off x="3172075" y="3063700"/>
            <a:ext cx="1315800" cy="1296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72" name="Google Shape;272;p42"/>
          <p:cNvSpPr txBox="1"/>
          <p:nvPr>
            <p:ph idx="6" type="subTitle"/>
          </p:nvPr>
        </p:nvSpPr>
        <p:spPr>
          <a:xfrm>
            <a:off x="4635550" y="3063700"/>
            <a:ext cx="1315800" cy="1296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73" name="Google Shape;273;p42"/>
          <p:cNvSpPr txBox="1"/>
          <p:nvPr>
            <p:ph idx="7" type="subTitle"/>
          </p:nvPr>
        </p:nvSpPr>
        <p:spPr>
          <a:xfrm>
            <a:off x="6099025" y="3063700"/>
            <a:ext cx="1315800" cy="12963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274" name="Google Shape;27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_02">
  <p:cSld name="CUSTOM_1_1_1_1_1_1">
    <p:bg>
      <p:bgPr>
        <a:solidFill>
          <a:schemeClr val="lt1"/>
        </a:solidFill>
      </p:bgPr>
    </p:bg>
    <p:spTree>
      <p:nvGrpSpPr>
        <p:cNvPr id="275" name="Shape 275"/>
        <p:cNvGrpSpPr/>
        <p:nvPr/>
      </p:nvGrpSpPr>
      <p:grpSpPr>
        <a:xfrm>
          <a:off x="0" y="0"/>
          <a:ext cx="0" cy="0"/>
          <a:chOff x="0" y="0"/>
          <a:chExt cx="0" cy="0"/>
        </a:xfrm>
      </p:grpSpPr>
      <p:pic>
        <p:nvPicPr>
          <p:cNvPr id="276" name="Google Shape;276;p43"/>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277" name="Google Shape;277;p43"/>
          <p:cNvSpPr txBox="1"/>
          <p:nvPr>
            <p:ph idx="1" type="subTitle"/>
          </p:nvPr>
        </p:nvSpPr>
        <p:spPr>
          <a:xfrm>
            <a:off x="914400" y="3251875"/>
            <a:ext cx="2339700" cy="72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000"/>
              <a:buNone/>
              <a:defRPr sz="1000"/>
            </a:lvl1pPr>
            <a:lvl2pPr lvl="1" rtl="0" algn="ctr">
              <a:spcBef>
                <a:spcPts val="0"/>
              </a:spcBef>
              <a:spcAft>
                <a:spcPts val="0"/>
              </a:spcAft>
              <a:buClr>
                <a:schemeClr val="dk1"/>
              </a:buClr>
              <a:buSzPts val="1000"/>
              <a:buNone/>
              <a:defRPr sz="1000"/>
            </a:lvl2pPr>
            <a:lvl3pPr lvl="2" rtl="0" algn="ctr">
              <a:spcBef>
                <a:spcPts val="0"/>
              </a:spcBef>
              <a:spcAft>
                <a:spcPts val="0"/>
              </a:spcAft>
              <a:buClr>
                <a:schemeClr val="dk1"/>
              </a:buClr>
              <a:buSzPts val="1000"/>
              <a:buNone/>
              <a:defRPr sz="1000"/>
            </a:lvl3pPr>
            <a:lvl4pPr lvl="3" rtl="0" algn="ctr">
              <a:spcBef>
                <a:spcPts val="0"/>
              </a:spcBef>
              <a:spcAft>
                <a:spcPts val="0"/>
              </a:spcAft>
              <a:buClr>
                <a:schemeClr val="dk1"/>
              </a:buClr>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sp>
        <p:nvSpPr>
          <p:cNvPr id="278" name="Google Shape;278;p43"/>
          <p:cNvSpPr txBox="1"/>
          <p:nvPr>
            <p:ph idx="2" type="subTitle"/>
          </p:nvPr>
        </p:nvSpPr>
        <p:spPr>
          <a:xfrm>
            <a:off x="3384739" y="3251875"/>
            <a:ext cx="2339700" cy="72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000"/>
              <a:buNone/>
              <a:defRPr sz="1000"/>
            </a:lvl1pPr>
            <a:lvl2pPr lvl="1" rtl="0" algn="ctr">
              <a:spcBef>
                <a:spcPts val="0"/>
              </a:spcBef>
              <a:spcAft>
                <a:spcPts val="0"/>
              </a:spcAft>
              <a:buClr>
                <a:schemeClr val="dk1"/>
              </a:buClr>
              <a:buSzPts val="1000"/>
              <a:buNone/>
              <a:defRPr sz="1000"/>
            </a:lvl2pPr>
            <a:lvl3pPr lvl="2" rtl="0" algn="ctr">
              <a:spcBef>
                <a:spcPts val="0"/>
              </a:spcBef>
              <a:spcAft>
                <a:spcPts val="0"/>
              </a:spcAft>
              <a:buClr>
                <a:schemeClr val="dk1"/>
              </a:buClr>
              <a:buSzPts val="1000"/>
              <a:buNone/>
              <a:defRPr sz="1000"/>
            </a:lvl3pPr>
            <a:lvl4pPr lvl="3" rtl="0" algn="ctr">
              <a:spcBef>
                <a:spcPts val="0"/>
              </a:spcBef>
              <a:spcAft>
                <a:spcPts val="0"/>
              </a:spcAft>
              <a:buClr>
                <a:schemeClr val="dk1"/>
              </a:buClr>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sp>
        <p:nvSpPr>
          <p:cNvPr id="279" name="Google Shape;279;p43"/>
          <p:cNvSpPr txBox="1"/>
          <p:nvPr>
            <p:ph idx="3" type="subTitle"/>
          </p:nvPr>
        </p:nvSpPr>
        <p:spPr>
          <a:xfrm>
            <a:off x="5855079" y="3251875"/>
            <a:ext cx="2339700" cy="72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000"/>
              <a:buNone/>
              <a:defRPr sz="1000"/>
            </a:lvl1pPr>
            <a:lvl2pPr lvl="1" rtl="0" algn="ctr">
              <a:spcBef>
                <a:spcPts val="0"/>
              </a:spcBef>
              <a:spcAft>
                <a:spcPts val="0"/>
              </a:spcAft>
              <a:buClr>
                <a:schemeClr val="dk1"/>
              </a:buClr>
              <a:buSzPts val="1000"/>
              <a:buNone/>
              <a:defRPr sz="1000"/>
            </a:lvl2pPr>
            <a:lvl3pPr lvl="2" rtl="0" algn="ctr">
              <a:spcBef>
                <a:spcPts val="0"/>
              </a:spcBef>
              <a:spcAft>
                <a:spcPts val="0"/>
              </a:spcAft>
              <a:buClr>
                <a:schemeClr val="dk1"/>
              </a:buClr>
              <a:buSzPts val="1000"/>
              <a:buNone/>
              <a:defRPr sz="1000"/>
            </a:lvl3pPr>
            <a:lvl4pPr lvl="3" rtl="0" algn="ctr">
              <a:spcBef>
                <a:spcPts val="0"/>
              </a:spcBef>
              <a:spcAft>
                <a:spcPts val="0"/>
              </a:spcAft>
              <a:buClr>
                <a:schemeClr val="dk1"/>
              </a:buClr>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sp>
        <p:nvSpPr>
          <p:cNvPr id="280" name="Google Shape;280;p43"/>
          <p:cNvSpPr txBox="1"/>
          <p:nvPr>
            <p:ph idx="4" type="subTitle"/>
          </p:nvPr>
        </p:nvSpPr>
        <p:spPr>
          <a:xfrm>
            <a:off x="914400" y="2667825"/>
            <a:ext cx="2339700" cy="65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1pPr>
            <a:lvl2pPr lvl="1"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2pPr>
            <a:lvl3pPr lvl="2"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3pPr>
            <a:lvl4pPr lvl="3"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4pPr>
            <a:lvl5pPr lvl="4"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5pPr>
            <a:lvl6pPr lvl="5"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6pPr>
            <a:lvl7pPr lvl="6"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7pPr>
            <a:lvl8pPr lvl="7"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8pPr>
            <a:lvl9pPr lvl="8"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9pPr>
          </a:lstStyle>
          <a:p/>
        </p:txBody>
      </p:sp>
      <p:sp>
        <p:nvSpPr>
          <p:cNvPr id="281" name="Google Shape;281;p43"/>
          <p:cNvSpPr txBox="1"/>
          <p:nvPr>
            <p:ph idx="5" type="subTitle"/>
          </p:nvPr>
        </p:nvSpPr>
        <p:spPr>
          <a:xfrm>
            <a:off x="3384739" y="2667825"/>
            <a:ext cx="2339700" cy="65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1pPr>
            <a:lvl2pPr lvl="1"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2pPr>
            <a:lvl3pPr lvl="2"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3pPr>
            <a:lvl4pPr lvl="3"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4pPr>
            <a:lvl5pPr lvl="4"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5pPr>
            <a:lvl6pPr lvl="5"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6pPr>
            <a:lvl7pPr lvl="6"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7pPr>
            <a:lvl8pPr lvl="7"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8pPr>
            <a:lvl9pPr lvl="8"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9pPr>
          </a:lstStyle>
          <a:p/>
        </p:txBody>
      </p:sp>
      <p:sp>
        <p:nvSpPr>
          <p:cNvPr id="282" name="Google Shape;282;p43"/>
          <p:cNvSpPr txBox="1"/>
          <p:nvPr>
            <p:ph idx="6" type="subTitle"/>
          </p:nvPr>
        </p:nvSpPr>
        <p:spPr>
          <a:xfrm>
            <a:off x="5855079" y="2667825"/>
            <a:ext cx="2339700" cy="65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1pPr>
            <a:lvl2pPr lvl="1"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2pPr>
            <a:lvl3pPr lvl="2"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3pPr>
            <a:lvl4pPr lvl="3"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4pPr>
            <a:lvl5pPr lvl="4"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5pPr>
            <a:lvl6pPr lvl="5"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6pPr>
            <a:lvl7pPr lvl="6"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7pPr>
            <a:lvl8pPr lvl="7"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8pPr>
            <a:lvl9pPr lvl="8"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9pPr>
          </a:lstStyle>
          <a:p/>
        </p:txBody>
      </p:sp>
      <p:sp>
        <p:nvSpPr>
          <p:cNvPr id="283" name="Google Shape;283;p43"/>
          <p:cNvSpPr/>
          <p:nvPr>
            <p:ph idx="7" type="pic"/>
          </p:nvPr>
        </p:nvSpPr>
        <p:spPr>
          <a:xfrm>
            <a:off x="1425975" y="1139075"/>
            <a:ext cx="1392300" cy="1279800"/>
          </a:xfrm>
          <a:prstGeom prst="rect">
            <a:avLst/>
          </a:prstGeom>
          <a:noFill/>
          <a:ln>
            <a:noFill/>
          </a:ln>
        </p:spPr>
      </p:sp>
      <p:sp>
        <p:nvSpPr>
          <p:cNvPr id="284" name="Google Shape;284;p43"/>
          <p:cNvSpPr/>
          <p:nvPr>
            <p:ph idx="8" type="pic"/>
          </p:nvPr>
        </p:nvSpPr>
        <p:spPr>
          <a:xfrm>
            <a:off x="3883900" y="1139075"/>
            <a:ext cx="1392300" cy="1279800"/>
          </a:xfrm>
          <a:prstGeom prst="rect">
            <a:avLst/>
          </a:prstGeom>
          <a:noFill/>
          <a:ln>
            <a:noFill/>
          </a:ln>
        </p:spPr>
      </p:sp>
      <p:sp>
        <p:nvSpPr>
          <p:cNvPr id="285" name="Google Shape;285;p43"/>
          <p:cNvSpPr/>
          <p:nvPr>
            <p:ph idx="9" type="pic"/>
          </p:nvPr>
        </p:nvSpPr>
        <p:spPr>
          <a:xfrm>
            <a:off x="6341825" y="1139075"/>
            <a:ext cx="1366200" cy="1255800"/>
          </a:xfrm>
          <a:prstGeom prst="rect">
            <a:avLst/>
          </a:prstGeom>
          <a:noFill/>
          <a:ln>
            <a:noFill/>
          </a:ln>
        </p:spPr>
      </p:sp>
      <p:sp>
        <p:nvSpPr>
          <p:cNvPr id="286" name="Google Shape;28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s_02 (dark)">
  <p:cSld name="CUSTOM_1_1_1_1_1_1_1">
    <p:bg>
      <p:bgPr>
        <a:solidFill>
          <a:schemeClr val="dk1"/>
        </a:solidFill>
      </p:bgPr>
    </p:bg>
    <p:spTree>
      <p:nvGrpSpPr>
        <p:cNvPr id="287" name="Shape 287"/>
        <p:cNvGrpSpPr/>
        <p:nvPr/>
      </p:nvGrpSpPr>
      <p:grpSpPr>
        <a:xfrm>
          <a:off x="0" y="0"/>
          <a:ext cx="0" cy="0"/>
          <a:chOff x="0" y="0"/>
          <a:chExt cx="0" cy="0"/>
        </a:xfrm>
      </p:grpSpPr>
      <p:pic>
        <p:nvPicPr>
          <p:cNvPr id="288" name="Google Shape;288;p44"/>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289" name="Google Shape;289;p44"/>
          <p:cNvSpPr txBox="1"/>
          <p:nvPr>
            <p:ph idx="1" type="subTitle"/>
          </p:nvPr>
        </p:nvSpPr>
        <p:spPr>
          <a:xfrm>
            <a:off x="914400" y="3251875"/>
            <a:ext cx="2339700" cy="72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000"/>
              <a:buNone/>
              <a:defRPr sz="1000">
                <a:solidFill>
                  <a:schemeClr val="lt1"/>
                </a:solidFill>
              </a:defRPr>
            </a:lvl1pPr>
            <a:lvl2pPr lvl="1" rtl="0" algn="ctr">
              <a:spcBef>
                <a:spcPts val="0"/>
              </a:spcBef>
              <a:spcAft>
                <a:spcPts val="0"/>
              </a:spcAft>
              <a:buClr>
                <a:schemeClr val="lt1"/>
              </a:buClr>
              <a:buSzPts val="1000"/>
              <a:buNone/>
              <a:defRPr sz="1000">
                <a:solidFill>
                  <a:schemeClr val="lt1"/>
                </a:solidFill>
              </a:defRPr>
            </a:lvl2pPr>
            <a:lvl3pPr lvl="2" rtl="0" algn="ctr">
              <a:spcBef>
                <a:spcPts val="0"/>
              </a:spcBef>
              <a:spcAft>
                <a:spcPts val="0"/>
              </a:spcAft>
              <a:buClr>
                <a:schemeClr val="lt1"/>
              </a:buClr>
              <a:buSzPts val="1000"/>
              <a:buNone/>
              <a:defRPr sz="1000">
                <a:solidFill>
                  <a:schemeClr val="lt1"/>
                </a:solidFill>
              </a:defRPr>
            </a:lvl3pPr>
            <a:lvl4pPr lvl="3" rtl="0" algn="ctr">
              <a:spcBef>
                <a:spcPts val="0"/>
              </a:spcBef>
              <a:spcAft>
                <a:spcPts val="0"/>
              </a:spcAft>
              <a:buClr>
                <a:schemeClr val="lt1"/>
              </a:buClr>
              <a:buSzPts val="1000"/>
              <a:buNone/>
              <a:defRPr sz="1000">
                <a:solidFill>
                  <a:schemeClr val="lt1"/>
                </a:solidFill>
              </a:defRPr>
            </a:lvl4pPr>
            <a:lvl5pPr lvl="4" rtl="0" algn="ctr">
              <a:spcBef>
                <a:spcPts val="0"/>
              </a:spcBef>
              <a:spcAft>
                <a:spcPts val="0"/>
              </a:spcAft>
              <a:buClr>
                <a:schemeClr val="lt1"/>
              </a:buClr>
              <a:buSzPts val="1000"/>
              <a:buNone/>
              <a:defRPr sz="1000">
                <a:solidFill>
                  <a:schemeClr val="lt1"/>
                </a:solidFill>
              </a:defRPr>
            </a:lvl5pPr>
            <a:lvl6pPr lvl="5" rtl="0" algn="ctr">
              <a:spcBef>
                <a:spcPts val="0"/>
              </a:spcBef>
              <a:spcAft>
                <a:spcPts val="0"/>
              </a:spcAft>
              <a:buClr>
                <a:schemeClr val="lt1"/>
              </a:buClr>
              <a:buSzPts val="1000"/>
              <a:buNone/>
              <a:defRPr sz="1000">
                <a:solidFill>
                  <a:schemeClr val="lt1"/>
                </a:solidFill>
              </a:defRPr>
            </a:lvl6pPr>
            <a:lvl7pPr lvl="6" rtl="0" algn="ctr">
              <a:spcBef>
                <a:spcPts val="0"/>
              </a:spcBef>
              <a:spcAft>
                <a:spcPts val="0"/>
              </a:spcAft>
              <a:buClr>
                <a:schemeClr val="lt1"/>
              </a:buClr>
              <a:buSzPts val="1000"/>
              <a:buNone/>
              <a:defRPr sz="1000">
                <a:solidFill>
                  <a:schemeClr val="lt1"/>
                </a:solidFill>
              </a:defRPr>
            </a:lvl7pPr>
            <a:lvl8pPr lvl="7" rtl="0" algn="ctr">
              <a:spcBef>
                <a:spcPts val="0"/>
              </a:spcBef>
              <a:spcAft>
                <a:spcPts val="0"/>
              </a:spcAft>
              <a:buClr>
                <a:schemeClr val="lt1"/>
              </a:buClr>
              <a:buSzPts val="1000"/>
              <a:buNone/>
              <a:defRPr sz="1000">
                <a:solidFill>
                  <a:schemeClr val="lt1"/>
                </a:solidFill>
              </a:defRPr>
            </a:lvl8pPr>
            <a:lvl9pPr lvl="8" rtl="0" algn="ctr">
              <a:spcBef>
                <a:spcPts val="0"/>
              </a:spcBef>
              <a:spcAft>
                <a:spcPts val="0"/>
              </a:spcAft>
              <a:buClr>
                <a:schemeClr val="lt1"/>
              </a:buClr>
              <a:buSzPts val="1000"/>
              <a:buNone/>
              <a:defRPr sz="1000">
                <a:solidFill>
                  <a:schemeClr val="lt1"/>
                </a:solidFill>
              </a:defRPr>
            </a:lvl9pPr>
          </a:lstStyle>
          <a:p/>
        </p:txBody>
      </p:sp>
      <p:sp>
        <p:nvSpPr>
          <p:cNvPr id="290" name="Google Shape;290;p44"/>
          <p:cNvSpPr txBox="1"/>
          <p:nvPr>
            <p:ph idx="2" type="subTitle"/>
          </p:nvPr>
        </p:nvSpPr>
        <p:spPr>
          <a:xfrm>
            <a:off x="3384739" y="3251875"/>
            <a:ext cx="2339700" cy="72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000"/>
              <a:buNone/>
              <a:defRPr sz="1000">
                <a:solidFill>
                  <a:schemeClr val="lt1"/>
                </a:solidFill>
              </a:defRPr>
            </a:lvl1pPr>
            <a:lvl2pPr lvl="1" rtl="0" algn="ctr">
              <a:spcBef>
                <a:spcPts val="0"/>
              </a:spcBef>
              <a:spcAft>
                <a:spcPts val="0"/>
              </a:spcAft>
              <a:buClr>
                <a:schemeClr val="lt1"/>
              </a:buClr>
              <a:buSzPts val="1000"/>
              <a:buNone/>
              <a:defRPr sz="1000">
                <a:solidFill>
                  <a:schemeClr val="lt1"/>
                </a:solidFill>
              </a:defRPr>
            </a:lvl2pPr>
            <a:lvl3pPr lvl="2" rtl="0" algn="ctr">
              <a:spcBef>
                <a:spcPts val="0"/>
              </a:spcBef>
              <a:spcAft>
                <a:spcPts val="0"/>
              </a:spcAft>
              <a:buClr>
                <a:schemeClr val="lt1"/>
              </a:buClr>
              <a:buSzPts val="1000"/>
              <a:buNone/>
              <a:defRPr sz="1000">
                <a:solidFill>
                  <a:schemeClr val="lt1"/>
                </a:solidFill>
              </a:defRPr>
            </a:lvl3pPr>
            <a:lvl4pPr lvl="3" rtl="0" algn="ctr">
              <a:spcBef>
                <a:spcPts val="0"/>
              </a:spcBef>
              <a:spcAft>
                <a:spcPts val="0"/>
              </a:spcAft>
              <a:buClr>
                <a:schemeClr val="lt1"/>
              </a:buClr>
              <a:buSzPts val="1000"/>
              <a:buNone/>
              <a:defRPr sz="1000">
                <a:solidFill>
                  <a:schemeClr val="lt1"/>
                </a:solidFill>
              </a:defRPr>
            </a:lvl4pPr>
            <a:lvl5pPr lvl="4" rtl="0" algn="ctr">
              <a:spcBef>
                <a:spcPts val="0"/>
              </a:spcBef>
              <a:spcAft>
                <a:spcPts val="0"/>
              </a:spcAft>
              <a:buClr>
                <a:schemeClr val="lt1"/>
              </a:buClr>
              <a:buSzPts val="1000"/>
              <a:buNone/>
              <a:defRPr sz="1000">
                <a:solidFill>
                  <a:schemeClr val="lt1"/>
                </a:solidFill>
              </a:defRPr>
            </a:lvl5pPr>
            <a:lvl6pPr lvl="5" rtl="0" algn="ctr">
              <a:spcBef>
                <a:spcPts val="0"/>
              </a:spcBef>
              <a:spcAft>
                <a:spcPts val="0"/>
              </a:spcAft>
              <a:buClr>
                <a:schemeClr val="lt1"/>
              </a:buClr>
              <a:buSzPts val="1000"/>
              <a:buNone/>
              <a:defRPr sz="1000">
                <a:solidFill>
                  <a:schemeClr val="lt1"/>
                </a:solidFill>
              </a:defRPr>
            </a:lvl6pPr>
            <a:lvl7pPr lvl="6" rtl="0" algn="ctr">
              <a:spcBef>
                <a:spcPts val="0"/>
              </a:spcBef>
              <a:spcAft>
                <a:spcPts val="0"/>
              </a:spcAft>
              <a:buClr>
                <a:schemeClr val="lt1"/>
              </a:buClr>
              <a:buSzPts val="1000"/>
              <a:buNone/>
              <a:defRPr sz="1000">
                <a:solidFill>
                  <a:schemeClr val="lt1"/>
                </a:solidFill>
              </a:defRPr>
            </a:lvl7pPr>
            <a:lvl8pPr lvl="7" rtl="0" algn="ctr">
              <a:spcBef>
                <a:spcPts val="0"/>
              </a:spcBef>
              <a:spcAft>
                <a:spcPts val="0"/>
              </a:spcAft>
              <a:buClr>
                <a:schemeClr val="lt1"/>
              </a:buClr>
              <a:buSzPts val="1000"/>
              <a:buNone/>
              <a:defRPr sz="1000">
                <a:solidFill>
                  <a:schemeClr val="lt1"/>
                </a:solidFill>
              </a:defRPr>
            </a:lvl8pPr>
            <a:lvl9pPr lvl="8" rtl="0" algn="ctr">
              <a:spcBef>
                <a:spcPts val="0"/>
              </a:spcBef>
              <a:spcAft>
                <a:spcPts val="0"/>
              </a:spcAft>
              <a:buClr>
                <a:schemeClr val="lt1"/>
              </a:buClr>
              <a:buSzPts val="1000"/>
              <a:buNone/>
              <a:defRPr sz="1000">
                <a:solidFill>
                  <a:schemeClr val="lt1"/>
                </a:solidFill>
              </a:defRPr>
            </a:lvl9pPr>
          </a:lstStyle>
          <a:p/>
        </p:txBody>
      </p:sp>
      <p:sp>
        <p:nvSpPr>
          <p:cNvPr id="291" name="Google Shape;291;p44"/>
          <p:cNvSpPr txBox="1"/>
          <p:nvPr>
            <p:ph idx="3" type="subTitle"/>
          </p:nvPr>
        </p:nvSpPr>
        <p:spPr>
          <a:xfrm>
            <a:off x="5855079" y="3251875"/>
            <a:ext cx="2339700" cy="72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000"/>
              <a:buNone/>
              <a:defRPr sz="1000">
                <a:solidFill>
                  <a:schemeClr val="lt1"/>
                </a:solidFill>
              </a:defRPr>
            </a:lvl1pPr>
            <a:lvl2pPr lvl="1" rtl="0" algn="ctr">
              <a:spcBef>
                <a:spcPts val="0"/>
              </a:spcBef>
              <a:spcAft>
                <a:spcPts val="0"/>
              </a:spcAft>
              <a:buClr>
                <a:schemeClr val="lt1"/>
              </a:buClr>
              <a:buSzPts val="1000"/>
              <a:buNone/>
              <a:defRPr sz="1000">
                <a:solidFill>
                  <a:schemeClr val="lt1"/>
                </a:solidFill>
              </a:defRPr>
            </a:lvl2pPr>
            <a:lvl3pPr lvl="2" rtl="0" algn="ctr">
              <a:spcBef>
                <a:spcPts val="0"/>
              </a:spcBef>
              <a:spcAft>
                <a:spcPts val="0"/>
              </a:spcAft>
              <a:buClr>
                <a:schemeClr val="lt1"/>
              </a:buClr>
              <a:buSzPts val="1000"/>
              <a:buNone/>
              <a:defRPr sz="1000">
                <a:solidFill>
                  <a:schemeClr val="lt1"/>
                </a:solidFill>
              </a:defRPr>
            </a:lvl3pPr>
            <a:lvl4pPr lvl="3" rtl="0" algn="ctr">
              <a:spcBef>
                <a:spcPts val="0"/>
              </a:spcBef>
              <a:spcAft>
                <a:spcPts val="0"/>
              </a:spcAft>
              <a:buClr>
                <a:schemeClr val="lt1"/>
              </a:buClr>
              <a:buSzPts val="1000"/>
              <a:buNone/>
              <a:defRPr sz="1000">
                <a:solidFill>
                  <a:schemeClr val="lt1"/>
                </a:solidFill>
              </a:defRPr>
            </a:lvl4pPr>
            <a:lvl5pPr lvl="4" rtl="0" algn="ctr">
              <a:spcBef>
                <a:spcPts val="0"/>
              </a:spcBef>
              <a:spcAft>
                <a:spcPts val="0"/>
              </a:spcAft>
              <a:buClr>
                <a:schemeClr val="lt1"/>
              </a:buClr>
              <a:buSzPts val="1000"/>
              <a:buNone/>
              <a:defRPr sz="1000">
                <a:solidFill>
                  <a:schemeClr val="lt1"/>
                </a:solidFill>
              </a:defRPr>
            </a:lvl5pPr>
            <a:lvl6pPr lvl="5" rtl="0" algn="ctr">
              <a:spcBef>
                <a:spcPts val="0"/>
              </a:spcBef>
              <a:spcAft>
                <a:spcPts val="0"/>
              </a:spcAft>
              <a:buClr>
                <a:schemeClr val="lt1"/>
              </a:buClr>
              <a:buSzPts val="1000"/>
              <a:buNone/>
              <a:defRPr sz="1000">
                <a:solidFill>
                  <a:schemeClr val="lt1"/>
                </a:solidFill>
              </a:defRPr>
            </a:lvl6pPr>
            <a:lvl7pPr lvl="6" rtl="0" algn="ctr">
              <a:spcBef>
                <a:spcPts val="0"/>
              </a:spcBef>
              <a:spcAft>
                <a:spcPts val="0"/>
              </a:spcAft>
              <a:buClr>
                <a:schemeClr val="lt1"/>
              </a:buClr>
              <a:buSzPts val="1000"/>
              <a:buNone/>
              <a:defRPr sz="1000">
                <a:solidFill>
                  <a:schemeClr val="lt1"/>
                </a:solidFill>
              </a:defRPr>
            </a:lvl7pPr>
            <a:lvl8pPr lvl="7" rtl="0" algn="ctr">
              <a:spcBef>
                <a:spcPts val="0"/>
              </a:spcBef>
              <a:spcAft>
                <a:spcPts val="0"/>
              </a:spcAft>
              <a:buClr>
                <a:schemeClr val="lt1"/>
              </a:buClr>
              <a:buSzPts val="1000"/>
              <a:buNone/>
              <a:defRPr sz="1000">
                <a:solidFill>
                  <a:schemeClr val="lt1"/>
                </a:solidFill>
              </a:defRPr>
            </a:lvl8pPr>
            <a:lvl9pPr lvl="8" rtl="0" algn="ctr">
              <a:spcBef>
                <a:spcPts val="0"/>
              </a:spcBef>
              <a:spcAft>
                <a:spcPts val="0"/>
              </a:spcAft>
              <a:buClr>
                <a:schemeClr val="lt1"/>
              </a:buClr>
              <a:buSzPts val="1000"/>
              <a:buNone/>
              <a:defRPr sz="1000">
                <a:solidFill>
                  <a:schemeClr val="lt1"/>
                </a:solidFill>
              </a:defRPr>
            </a:lvl9pPr>
          </a:lstStyle>
          <a:p/>
        </p:txBody>
      </p:sp>
      <p:sp>
        <p:nvSpPr>
          <p:cNvPr id="292" name="Google Shape;292;p44"/>
          <p:cNvSpPr txBox="1"/>
          <p:nvPr>
            <p:ph idx="4" type="subTitle"/>
          </p:nvPr>
        </p:nvSpPr>
        <p:spPr>
          <a:xfrm>
            <a:off x="914400" y="2667825"/>
            <a:ext cx="2339700" cy="65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1pPr>
            <a:lvl2pPr lvl="1"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2pPr>
            <a:lvl3pPr lvl="2"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3pPr>
            <a:lvl4pPr lvl="3"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4pPr>
            <a:lvl5pPr lvl="4"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5pPr>
            <a:lvl6pPr lvl="5"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6pPr>
            <a:lvl7pPr lvl="6"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7pPr>
            <a:lvl8pPr lvl="7"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8pPr>
            <a:lvl9pPr lvl="8"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9pPr>
          </a:lstStyle>
          <a:p/>
        </p:txBody>
      </p:sp>
      <p:sp>
        <p:nvSpPr>
          <p:cNvPr id="293" name="Google Shape;293;p44"/>
          <p:cNvSpPr txBox="1"/>
          <p:nvPr>
            <p:ph idx="5" type="subTitle"/>
          </p:nvPr>
        </p:nvSpPr>
        <p:spPr>
          <a:xfrm>
            <a:off x="3384739" y="2667825"/>
            <a:ext cx="2339700" cy="65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1pPr>
            <a:lvl2pPr lvl="1"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2pPr>
            <a:lvl3pPr lvl="2"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3pPr>
            <a:lvl4pPr lvl="3"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4pPr>
            <a:lvl5pPr lvl="4"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5pPr>
            <a:lvl6pPr lvl="5"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6pPr>
            <a:lvl7pPr lvl="6"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7pPr>
            <a:lvl8pPr lvl="7"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8pPr>
            <a:lvl9pPr lvl="8"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9pPr>
          </a:lstStyle>
          <a:p/>
        </p:txBody>
      </p:sp>
      <p:sp>
        <p:nvSpPr>
          <p:cNvPr id="294" name="Google Shape;294;p44"/>
          <p:cNvSpPr txBox="1"/>
          <p:nvPr>
            <p:ph idx="6" type="subTitle"/>
          </p:nvPr>
        </p:nvSpPr>
        <p:spPr>
          <a:xfrm>
            <a:off x="5855079" y="2667825"/>
            <a:ext cx="2339700" cy="65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1pPr>
            <a:lvl2pPr lvl="1"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2pPr>
            <a:lvl3pPr lvl="2"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3pPr>
            <a:lvl4pPr lvl="3" rtl="0" algn="ctr">
              <a:spcBef>
                <a:spcPts val="0"/>
              </a:spcBef>
              <a:spcAft>
                <a:spcPts val="0"/>
              </a:spcAft>
              <a:buSzPts val="1900"/>
              <a:buFont typeface="Manrope SemiBold"/>
              <a:buNone/>
              <a:defRPr sz="1900">
                <a:solidFill>
                  <a:schemeClr val="dk2"/>
                </a:solidFill>
                <a:latin typeface="Manrope SemiBold"/>
                <a:ea typeface="Manrope SemiBold"/>
                <a:cs typeface="Manrope SemiBold"/>
                <a:sym typeface="Manrope SemiBold"/>
              </a:defRPr>
            </a:lvl4pPr>
            <a:lvl5pPr lvl="4"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5pPr>
            <a:lvl6pPr lvl="5"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6pPr>
            <a:lvl7pPr lvl="6"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7pPr>
            <a:lvl8pPr lvl="7"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8pPr>
            <a:lvl9pPr lvl="8" rtl="0" algn="ctr">
              <a:spcBef>
                <a:spcPts val="0"/>
              </a:spcBef>
              <a:spcAft>
                <a:spcPts val="0"/>
              </a:spcAft>
              <a:buClr>
                <a:schemeClr val="dk2"/>
              </a:buClr>
              <a:buSzPts val="1900"/>
              <a:buFont typeface="Manrope SemiBold"/>
              <a:buNone/>
              <a:defRPr sz="1900">
                <a:solidFill>
                  <a:schemeClr val="dk2"/>
                </a:solidFill>
                <a:latin typeface="Manrope SemiBold"/>
                <a:ea typeface="Manrope SemiBold"/>
                <a:cs typeface="Manrope SemiBold"/>
                <a:sym typeface="Manrope SemiBold"/>
              </a:defRPr>
            </a:lvl9pPr>
          </a:lstStyle>
          <a:p/>
        </p:txBody>
      </p:sp>
      <p:sp>
        <p:nvSpPr>
          <p:cNvPr id="295" name="Google Shape;295;p44"/>
          <p:cNvSpPr/>
          <p:nvPr>
            <p:ph idx="7" type="pic"/>
          </p:nvPr>
        </p:nvSpPr>
        <p:spPr>
          <a:xfrm>
            <a:off x="1425975" y="1139075"/>
            <a:ext cx="1392300" cy="1279800"/>
          </a:xfrm>
          <a:prstGeom prst="rect">
            <a:avLst/>
          </a:prstGeom>
          <a:noFill/>
          <a:ln>
            <a:noFill/>
          </a:ln>
        </p:spPr>
      </p:sp>
      <p:sp>
        <p:nvSpPr>
          <p:cNvPr id="296" name="Google Shape;296;p44"/>
          <p:cNvSpPr/>
          <p:nvPr>
            <p:ph idx="8" type="pic"/>
          </p:nvPr>
        </p:nvSpPr>
        <p:spPr>
          <a:xfrm>
            <a:off x="3883900" y="1139075"/>
            <a:ext cx="1392300" cy="1279800"/>
          </a:xfrm>
          <a:prstGeom prst="rect">
            <a:avLst/>
          </a:prstGeom>
          <a:noFill/>
          <a:ln>
            <a:noFill/>
          </a:ln>
        </p:spPr>
      </p:sp>
      <p:sp>
        <p:nvSpPr>
          <p:cNvPr id="297" name="Google Shape;297;p44"/>
          <p:cNvSpPr/>
          <p:nvPr>
            <p:ph idx="9" type="pic"/>
          </p:nvPr>
        </p:nvSpPr>
        <p:spPr>
          <a:xfrm>
            <a:off x="6341825" y="1139075"/>
            <a:ext cx="1366200" cy="1255800"/>
          </a:xfrm>
          <a:prstGeom prst="rect">
            <a:avLst/>
          </a:prstGeom>
          <a:noFill/>
          <a:ln>
            <a:noFill/>
          </a:ln>
        </p:spPr>
      </p:sp>
      <p:sp>
        <p:nvSpPr>
          <p:cNvPr id="298" name="Google Shape;29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_mock 01">
  <p:cSld name="CUSTOM_3">
    <p:spTree>
      <p:nvGrpSpPr>
        <p:cNvPr id="299" name="Shape 299"/>
        <p:cNvGrpSpPr/>
        <p:nvPr/>
      </p:nvGrpSpPr>
      <p:grpSpPr>
        <a:xfrm>
          <a:off x="0" y="0"/>
          <a:ext cx="0" cy="0"/>
          <a:chOff x="0" y="0"/>
          <a:chExt cx="0" cy="0"/>
        </a:xfrm>
      </p:grpSpPr>
      <p:pic>
        <p:nvPicPr>
          <p:cNvPr id="300" name="Google Shape;300;p45"/>
          <p:cNvPicPr preferRelativeResize="0"/>
          <p:nvPr/>
        </p:nvPicPr>
        <p:blipFill>
          <a:blip r:embed="rId2">
            <a:alphaModFix/>
          </a:blip>
          <a:stretch>
            <a:fillRect/>
          </a:stretch>
        </p:blipFill>
        <p:spPr>
          <a:xfrm>
            <a:off x="-3" y="785075"/>
            <a:ext cx="5031490" cy="3820976"/>
          </a:xfrm>
          <a:prstGeom prst="rect">
            <a:avLst/>
          </a:prstGeom>
          <a:noFill/>
          <a:ln>
            <a:noFill/>
          </a:ln>
        </p:spPr>
      </p:pic>
      <p:sp>
        <p:nvSpPr>
          <p:cNvPr id="301" name="Google Shape;301;p45"/>
          <p:cNvSpPr/>
          <p:nvPr>
            <p:ph idx="2" type="pic"/>
          </p:nvPr>
        </p:nvSpPr>
        <p:spPr>
          <a:xfrm>
            <a:off x="0" y="962325"/>
            <a:ext cx="4271400" cy="3338700"/>
          </a:xfrm>
          <a:prstGeom prst="rect">
            <a:avLst/>
          </a:prstGeom>
          <a:noFill/>
          <a:ln>
            <a:noFill/>
          </a:ln>
        </p:spPr>
      </p:sp>
      <p:sp>
        <p:nvSpPr>
          <p:cNvPr id="302" name="Google Shape;302;p45"/>
          <p:cNvSpPr txBox="1"/>
          <p:nvPr>
            <p:ph idx="1" type="body"/>
          </p:nvPr>
        </p:nvSpPr>
        <p:spPr>
          <a:xfrm>
            <a:off x="6117600" y="1031050"/>
            <a:ext cx="2077200" cy="278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pic>
        <p:nvPicPr>
          <p:cNvPr id="303" name="Google Shape;303;p45"/>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304" name="Google Shape;30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_mock 01 (dark)">
  <p:cSld name="CUSTOM_3_1">
    <p:bg>
      <p:bgPr>
        <a:solidFill>
          <a:schemeClr val="dk1"/>
        </a:solidFill>
      </p:bgPr>
    </p:bg>
    <p:spTree>
      <p:nvGrpSpPr>
        <p:cNvPr id="305" name="Shape 305"/>
        <p:cNvGrpSpPr/>
        <p:nvPr/>
      </p:nvGrpSpPr>
      <p:grpSpPr>
        <a:xfrm>
          <a:off x="0" y="0"/>
          <a:ext cx="0" cy="0"/>
          <a:chOff x="0" y="0"/>
          <a:chExt cx="0" cy="0"/>
        </a:xfrm>
      </p:grpSpPr>
      <p:pic>
        <p:nvPicPr>
          <p:cNvPr id="306" name="Google Shape;306;p46"/>
          <p:cNvPicPr preferRelativeResize="0"/>
          <p:nvPr/>
        </p:nvPicPr>
        <p:blipFill>
          <a:blip r:embed="rId2">
            <a:alphaModFix/>
          </a:blip>
          <a:stretch>
            <a:fillRect/>
          </a:stretch>
        </p:blipFill>
        <p:spPr>
          <a:xfrm>
            <a:off x="-3" y="785075"/>
            <a:ext cx="5031490" cy="3820976"/>
          </a:xfrm>
          <a:prstGeom prst="rect">
            <a:avLst/>
          </a:prstGeom>
          <a:noFill/>
          <a:ln>
            <a:noFill/>
          </a:ln>
        </p:spPr>
      </p:pic>
      <p:sp>
        <p:nvSpPr>
          <p:cNvPr id="307" name="Google Shape;307;p46"/>
          <p:cNvSpPr/>
          <p:nvPr>
            <p:ph idx="2" type="pic"/>
          </p:nvPr>
        </p:nvSpPr>
        <p:spPr>
          <a:xfrm>
            <a:off x="0" y="962325"/>
            <a:ext cx="4271400" cy="3338700"/>
          </a:xfrm>
          <a:prstGeom prst="rect">
            <a:avLst/>
          </a:prstGeom>
          <a:noFill/>
          <a:ln>
            <a:noFill/>
          </a:ln>
        </p:spPr>
      </p:sp>
      <p:sp>
        <p:nvSpPr>
          <p:cNvPr id="308" name="Google Shape;308;p46"/>
          <p:cNvSpPr txBox="1"/>
          <p:nvPr>
            <p:ph idx="1" type="body"/>
          </p:nvPr>
        </p:nvSpPr>
        <p:spPr>
          <a:xfrm>
            <a:off x="6117600" y="1031050"/>
            <a:ext cx="2077200" cy="27888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pic>
        <p:nvPicPr>
          <p:cNvPr id="309" name="Google Shape;309;p46"/>
          <p:cNvPicPr preferRelativeResize="0"/>
          <p:nvPr/>
        </p:nvPicPr>
        <p:blipFill>
          <a:blip r:embed="rId3">
            <a:alphaModFix/>
          </a:blip>
          <a:stretch>
            <a:fillRect/>
          </a:stretch>
        </p:blipFill>
        <p:spPr>
          <a:xfrm>
            <a:off x="198175" y="4817100"/>
            <a:ext cx="372797" cy="118324"/>
          </a:xfrm>
          <a:prstGeom prst="rect">
            <a:avLst/>
          </a:prstGeom>
          <a:noFill/>
          <a:ln>
            <a:noFill/>
          </a:ln>
        </p:spPr>
      </p:pic>
      <p:sp>
        <p:nvSpPr>
          <p:cNvPr id="310" name="Google Shape;31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01">
  <p:cSld name="CUSTOM_4">
    <p:spTree>
      <p:nvGrpSpPr>
        <p:cNvPr id="311" name="Shape 311"/>
        <p:cNvGrpSpPr/>
        <p:nvPr/>
      </p:nvGrpSpPr>
      <p:grpSpPr>
        <a:xfrm>
          <a:off x="0" y="0"/>
          <a:ext cx="0" cy="0"/>
          <a:chOff x="0" y="0"/>
          <a:chExt cx="0" cy="0"/>
        </a:xfrm>
      </p:grpSpPr>
      <p:sp>
        <p:nvSpPr>
          <p:cNvPr id="312" name="Google Shape;312;p47"/>
          <p:cNvSpPr/>
          <p:nvPr>
            <p:ph idx="2" type="pic"/>
          </p:nvPr>
        </p:nvSpPr>
        <p:spPr>
          <a:xfrm>
            <a:off x="196400" y="176750"/>
            <a:ext cx="3575400" cy="4772400"/>
          </a:xfrm>
          <a:prstGeom prst="roundRect">
            <a:avLst>
              <a:gd fmla="val 3570" name="adj"/>
            </a:avLst>
          </a:prstGeom>
          <a:noFill/>
          <a:ln>
            <a:noFill/>
          </a:ln>
        </p:spPr>
      </p:sp>
      <p:sp>
        <p:nvSpPr>
          <p:cNvPr id="313" name="Google Shape;313;p47"/>
          <p:cNvSpPr txBox="1"/>
          <p:nvPr>
            <p:ph hasCustomPrompt="1" type="title"/>
          </p:nvPr>
        </p:nvSpPr>
        <p:spPr>
          <a:xfrm>
            <a:off x="4625700" y="6775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4" name="Google Shape;314;p47"/>
          <p:cNvSpPr txBox="1"/>
          <p:nvPr>
            <p:ph hasCustomPrompt="1" idx="3" type="title"/>
          </p:nvPr>
        </p:nvSpPr>
        <p:spPr>
          <a:xfrm>
            <a:off x="6083500" y="6775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5" name="Google Shape;315;p47"/>
          <p:cNvSpPr txBox="1"/>
          <p:nvPr>
            <p:ph hasCustomPrompt="1" idx="4" type="title"/>
          </p:nvPr>
        </p:nvSpPr>
        <p:spPr>
          <a:xfrm>
            <a:off x="7567100" y="6775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316" name="Google Shape;316;p47"/>
          <p:cNvCxnSpPr/>
          <p:nvPr/>
        </p:nvCxnSpPr>
        <p:spPr>
          <a:xfrm>
            <a:off x="4659825" y="162550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317" name="Google Shape;317;p47"/>
          <p:cNvCxnSpPr/>
          <p:nvPr/>
        </p:nvCxnSpPr>
        <p:spPr>
          <a:xfrm>
            <a:off x="6113463" y="162550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318" name="Google Shape;318;p47"/>
          <p:cNvCxnSpPr/>
          <p:nvPr/>
        </p:nvCxnSpPr>
        <p:spPr>
          <a:xfrm>
            <a:off x="7582988" y="1625500"/>
            <a:ext cx="1315800" cy="0"/>
          </a:xfrm>
          <a:prstGeom prst="straightConnector1">
            <a:avLst/>
          </a:prstGeom>
          <a:noFill/>
          <a:ln cap="flat" cmpd="sng" w="9525">
            <a:solidFill>
              <a:schemeClr val="lt2"/>
            </a:solidFill>
            <a:prstDash val="solid"/>
            <a:round/>
            <a:headEnd len="med" w="med" type="none"/>
            <a:tailEnd len="med" w="med" type="none"/>
          </a:ln>
        </p:spPr>
      </p:cxnSp>
      <p:sp>
        <p:nvSpPr>
          <p:cNvPr id="319" name="Google Shape;319;p47"/>
          <p:cNvSpPr txBox="1"/>
          <p:nvPr>
            <p:ph idx="1" type="subTitle"/>
          </p:nvPr>
        </p:nvSpPr>
        <p:spPr>
          <a:xfrm>
            <a:off x="4650000" y="16498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20" name="Google Shape;320;p47"/>
          <p:cNvSpPr txBox="1"/>
          <p:nvPr>
            <p:ph idx="5" type="subTitle"/>
          </p:nvPr>
        </p:nvSpPr>
        <p:spPr>
          <a:xfrm>
            <a:off x="6113475" y="16498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21" name="Google Shape;321;p47"/>
          <p:cNvSpPr txBox="1"/>
          <p:nvPr>
            <p:ph idx="6" type="subTitle"/>
          </p:nvPr>
        </p:nvSpPr>
        <p:spPr>
          <a:xfrm>
            <a:off x="7576950" y="16498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22" name="Google Shape;322;p47"/>
          <p:cNvSpPr txBox="1"/>
          <p:nvPr>
            <p:ph hasCustomPrompt="1" idx="7" type="title"/>
          </p:nvPr>
        </p:nvSpPr>
        <p:spPr>
          <a:xfrm>
            <a:off x="4625700" y="25237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3" name="Google Shape;323;p47"/>
          <p:cNvSpPr txBox="1"/>
          <p:nvPr>
            <p:ph hasCustomPrompt="1" idx="8" type="title"/>
          </p:nvPr>
        </p:nvSpPr>
        <p:spPr>
          <a:xfrm>
            <a:off x="6083500" y="25237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4" name="Google Shape;324;p47"/>
          <p:cNvSpPr txBox="1"/>
          <p:nvPr>
            <p:ph hasCustomPrompt="1" idx="9" type="title"/>
          </p:nvPr>
        </p:nvSpPr>
        <p:spPr>
          <a:xfrm>
            <a:off x="7567100" y="25237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325" name="Google Shape;325;p47"/>
          <p:cNvCxnSpPr/>
          <p:nvPr/>
        </p:nvCxnSpPr>
        <p:spPr>
          <a:xfrm>
            <a:off x="4659825" y="347170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326" name="Google Shape;326;p47"/>
          <p:cNvCxnSpPr/>
          <p:nvPr/>
        </p:nvCxnSpPr>
        <p:spPr>
          <a:xfrm>
            <a:off x="6113463" y="347170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327" name="Google Shape;327;p47"/>
          <p:cNvCxnSpPr/>
          <p:nvPr/>
        </p:nvCxnSpPr>
        <p:spPr>
          <a:xfrm>
            <a:off x="7582988" y="3471700"/>
            <a:ext cx="1315800" cy="0"/>
          </a:xfrm>
          <a:prstGeom prst="straightConnector1">
            <a:avLst/>
          </a:prstGeom>
          <a:noFill/>
          <a:ln cap="flat" cmpd="sng" w="9525">
            <a:solidFill>
              <a:schemeClr val="lt2"/>
            </a:solidFill>
            <a:prstDash val="solid"/>
            <a:round/>
            <a:headEnd len="med" w="med" type="none"/>
            <a:tailEnd len="med" w="med" type="none"/>
          </a:ln>
        </p:spPr>
      </p:cxnSp>
      <p:sp>
        <p:nvSpPr>
          <p:cNvPr id="328" name="Google Shape;328;p47"/>
          <p:cNvSpPr txBox="1"/>
          <p:nvPr>
            <p:ph idx="13" type="subTitle"/>
          </p:nvPr>
        </p:nvSpPr>
        <p:spPr>
          <a:xfrm>
            <a:off x="4650000" y="34960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29" name="Google Shape;329;p47"/>
          <p:cNvSpPr txBox="1"/>
          <p:nvPr>
            <p:ph idx="14" type="subTitle"/>
          </p:nvPr>
        </p:nvSpPr>
        <p:spPr>
          <a:xfrm>
            <a:off x="6113475" y="34960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30" name="Google Shape;330;p47"/>
          <p:cNvSpPr txBox="1"/>
          <p:nvPr>
            <p:ph idx="15" type="subTitle"/>
          </p:nvPr>
        </p:nvSpPr>
        <p:spPr>
          <a:xfrm>
            <a:off x="7576950" y="34960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31" name="Google Shape;33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01 (dark)">
  <p:cSld name="CUSTOM_4_1">
    <p:bg>
      <p:bgPr>
        <a:solidFill>
          <a:schemeClr val="dk1"/>
        </a:solidFill>
      </p:bgPr>
    </p:bg>
    <p:spTree>
      <p:nvGrpSpPr>
        <p:cNvPr id="332" name="Shape 332"/>
        <p:cNvGrpSpPr/>
        <p:nvPr/>
      </p:nvGrpSpPr>
      <p:grpSpPr>
        <a:xfrm>
          <a:off x="0" y="0"/>
          <a:ext cx="0" cy="0"/>
          <a:chOff x="0" y="0"/>
          <a:chExt cx="0" cy="0"/>
        </a:xfrm>
      </p:grpSpPr>
      <p:sp>
        <p:nvSpPr>
          <p:cNvPr id="333" name="Google Shape;333;p48"/>
          <p:cNvSpPr/>
          <p:nvPr>
            <p:ph idx="2" type="pic"/>
          </p:nvPr>
        </p:nvSpPr>
        <p:spPr>
          <a:xfrm>
            <a:off x="196400" y="176750"/>
            <a:ext cx="3575400" cy="4772400"/>
          </a:xfrm>
          <a:prstGeom prst="roundRect">
            <a:avLst>
              <a:gd fmla="val 3570" name="adj"/>
            </a:avLst>
          </a:prstGeom>
          <a:noFill/>
          <a:ln>
            <a:noFill/>
          </a:ln>
        </p:spPr>
      </p:sp>
      <p:sp>
        <p:nvSpPr>
          <p:cNvPr id="334" name="Google Shape;334;p48"/>
          <p:cNvSpPr txBox="1"/>
          <p:nvPr>
            <p:ph hasCustomPrompt="1" type="title"/>
          </p:nvPr>
        </p:nvSpPr>
        <p:spPr>
          <a:xfrm>
            <a:off x="4625700" y="6775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335" name="Google Shape;335;p48"/>
          <p:cNvSpPr txBox="1"/>
          <p:nvPr>
            <p:ph hasCustomPrompt="1" idx="3" type="title"/>
          </p:nvPr>
        </p:nvSpPr>
        <p:spPr>
          <a:xfrm>
            <a:off x="6083500" y="6775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336" name="Google Shape;336;p48"/>
          <p:cNvSpPr txBox="1"/>
          <p:nvPr>
            <p:ph hasCustomPrompt="1" idx="4" type="title"/>
          </p:nvPr>
        </p:nvSpPr>
        <p:spPr>
          <a:xfrm>
            <a:off x="7567100" y="6775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cxnSp>
        <p:nvCxnSpPr>
          <p:cNvPr id="337" name="Google Shape;337;p48"/>
          <p:cNvCxnSpPr/>
          <p:nvPr/>
        </p:nvCxnSpPr>
        <p:spPr>
          <a:xfrm>
            <a:off x="4659825" y="162550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338" name="Google Shape;338;p48"/>
          <p:cNvCxnSpPr/>
          <p:nvPr/>
        </p:nvCxnSpPr>
        <p:spPr>
          <a:xfrm>
            <a:off x="6113463" y="162550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339" name="Google Shape;339;p48"/>
          <p:cNvCxnSpPr/>
          <p:nvPr/>
        </p:nvCxnSpPr>
        <p:spPr>
          <a:xfrm>
            <a:off x="7582988" y="1625500"/>
            <a:ext cx="1315800" cy="0"/>
          </a:xfrm>
          <a:prstGeom prst="straightConnector1">
            <a:avLst/>
          </a:prstGeom>
          <a:noFill/>
          <a:ln cap="flat" cmpd="sng" w="9525">
            <a:solidFill>
              <a:schemeClr val="lt2"/>
            </a:solidFill>
            <a:prstDash val="solid"/>
            <a:round/>
            <a:headEnd len="med" w="med" type="none"/>
            <a:tailEnd len="med" w="med" type="none"/>
          </a:ln>
        </p:spPr>
      </p:cxnSp>
      <p:sp>
        <p:nvSpPr>
          <p:cNvPr id="340" name="Google Shape;340;p48"/>
          <p:cNvSpPr txBox="1"/>
          <p:nvPr>
            <p:ph idx="1" type="subTitle"/>
          </p:nvPr>
        </p:nvSpPr>
        <p:spPr>
          <a:xfrm>
            <a:off x="4650000" y="16498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41" name="Google Shape;341;p48"/>
          <p:cNvSpPr txBox="1"/>
          <p:nvPr>
            <p:ph idx="5" type="subTitle"/>
          </p:nvPr>
        </p:nvSpPr>
        <p:spPr>
          <a:xfrm>
            <a:off x="6113475" y="16498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42" name="Google Shape;342;p48"/>
          <p:cNvSpPr txBox="1"/>
          <p:nvPr>
            <p:ph idx="6" type="subTitle"/>
          </p:nvPr>
        </p:nvSpPr>
        <p:spPr>
          <a:xfrm>
            <a:off x="7576950" y="16498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43" name="Google Shape;343;p48"/>
          <p:cNvSpPr txBox="1"/>
          <p:nvPr>
            <p:ph hasCustomPrompt="1" idx="7" type="title"/>
          </p:nvPr>
        </p:nvSpPr>
        <p:spPr>
          <a:xfrm>
            <a:off x="4625700" y="25237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344" name="Google Shape;344;p48"/>
          <p:cNvSpPr txBox="1"/>
          <p:nvPr>
            <p:ph hasCustomPrompt="1" idx="8" type="title"/>
          </p:nvPr>
        </p:nvSpPr>
        <p:spPr>
          <a:xfrm>
            <a:off x="6083500" y="25237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345" name="Google Shape;345;p48"/>
          <p:cNvSpPr txBox="1"/>
          <p:nvPr>
            <p:ph hasCustomPrompt="1" idx="9" type="title"/>
          </p:nvPr>
        </p:nvSpPr>
        <p:spPr>
          <a:xfrm>
            <a:off x="7567100" y="2523750"/>
            <a:ext cx="1347600" cy="966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cxnSp>
        <p:nvCxnSpPr>
          <p:cNvPr id="346" name="Google Shape;346;p48"/>
          <p:cNvCxnSpPr/>
          <p:nvPr/>
        </p:nvCxnSpPr>
        <p:spPr>
          <a:xfrm>
            <a:off x="4659825" y="347170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347" name="Google Shape;347;p48"/>
          <p:cNvCxnSpPr/>
          <p:nvPr/>
        </p:nvCxnSpPr>
        <p:spPr>
          <a:xfrm>
            <a:off x="6113463" y="3471700"/>
            <a:ext cx="1315800" cy="0"/>
          </a:xfrm>
          <a:prstGeom prst="straightConnector1">
            <a:avLst/>
          </a:prstGeom>
          <a:noFill/>
          <a:ln cap="flat" cmpd="sng" w="9525">
            <a:solidFill>
              <a:schemeClr val="lt2"/>
            </a:solidFill>
            <a:prstDash val="solid"/>
            <a:round/>
            <a:headEnd len="med" w="med" type="none"/>
            <a:tailEnd len="med" w="med" type="none"/>
          </a:ln>
        </p:spPr>
      </p:cxnSp>
      <p:cxnSp>
        <p:nvCxnSpPr>
          <p:cNvPr id="348" name="Google Shape;348;p48"/>
          <p:cNvCxnSpPr/>
          <p:nvPr/>
        </p:nvCxnSpPr>
        <p:spPr>
          <a:xfrm>
            <a:off x="7582988" y="3471700"/>
            <a:ext cx="1315800" cy="0"/>
          </a:xfrm>
          <a:prstGeom prst="straightConnector1">
            <a:avLst/>
          </a:prstGeom>
          <a:noFill/>
          <a:ln cap="flat" cmpd="sng" w="9525">
            <a:solidFill>
              <a:schemeClr val="lt2"/>
            </a:solidFill>
            <a:prstDash val="solid"/>
            <a:round/>
            <a:headEnd len="med" w="med" type="none"/>
            <a:tailEnd len="med" w="med" type="none"/>
          </a:ln>
        </p:spPr>
      </p:cxnSp>
      <p:sp>
        <p:nvSpPr>
          <p:cNvPr id="349" name="Google Shape;349;p48"/>
          <p:cNvSpPr txBox="1"/>
          <p:nvPr>
            <p:ph idx="13" type="subTitle"/>
          </p:nvPr>
        </p:nvSpPr>
        <p:spPr>
          <a:xfrm>
            <a:off x="4650000" y="34960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50" name="Google Shape;350;p48"/>
          <p:cNvSpPr txBox="1"/>
          <p:nvPr>
            <p:ph idx="14" type="subTitle"/>
          </p:nvPr>
        </p:nvSpPr>
        <p:spPr>
          <a:xfrm>
            <a:off x="6113475" y="34960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51" name="Google Shape;351;p48"/>
          <p:cNvSpPr txBox="1"/>
          <p:nvPr>
            <p:ph idx="15" type="subTitle"/>
          </p:nvPr>
        </p:nvSpPr>
        <p:spPr>
          <a:xfrm>
            <a:off x="7576950" y="3496050"/>
            <a:ext cx="1315800" cy="873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52" name="Google Shape;35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02">
  <p:cSld name="CUSTOM_5">
    <p:spTree>
      <p:nvGrpSpPr>
        <p:cNvPr id="353" name="Shape 353"/>
        <p:cNvGrpSpPr/>
        <p:nvPr/>
      </p:nvGrpSpPr>
      <p:grpSpPr>
        <a:xfrm>
          <a:off x="0" y="0"/>
          <a:ext cx="0" cy="0"/>
          <a:chOff x="0" y="0"/>
          <a:chExt cx="0" cy="0"/>
        </a:xfrm>
      </p:grpSpPr>
      <p:sp>
        <p:nvSpPr>
          <p:cNvPr id="354" name="Google Shape;354;p49"/>
          <p:cNvSpPr/>
          <p:nvPr>
            <p:ph idx="2" type="pic"/>
          </p:nvPr>
        </p:nvSpPr>
        <p:spPr>
          <a:xfrm>
            <a:off x="641500" y="884700"/>
            <a:ext cx="3348000" cy="3374100"/>
          </a:xfrm>
          <a:prstGeom prst="roundRect">
            <a:avLst>
              <a:gd fmla="val 2734" name="adj"/>
            </a:avLst>
          </a:prstGeom>
          <a:noFill/>
          <a:ln>
            <a:noFill/>
          </a:ln>
        </p:spPr>
      </p:sp>
      <p:sp>
        <p:nvSpPr>
          <p:cNvPr id="355" name="Google Shape;355;p49"/>
          <p:cNvSpPr txBox="1"/>
          <p:nvPr>
            <p:ph hasCustomPrompt="1" type="title"/>
          </p:nvPr>
        </p:nvSpPr>
        <p:spPr>
          <a:xfrm>
            <a:off x="4154350" y="109980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Manrope"/>
              <a:buNone/>
              <a:defRPr b="1" sz="1400">
                <a:latin typeface="Manrope"/>
                <a:ea typeface="Manrope"/>
                <a:cs typeface="Manrope"/>
                <a:sym typeface="Manrope"/>
              </a:defRPr>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a:r>
              <a:t>xx%</a:t>
            </a:r>
          </a:p>
        </p:txBody>
      </p:sp>
      <p:sp>
        <p:nvSpPr>
          <p:cNvPr id="356" name="Google Shape;356;p49"/>
          <p:cNvSpPr txBox="1"/>
          <p:nvPr>
            <p:ph idx="1" type="subTitle"/>
          </p:nvPr>
        </p:nvSpPr>
        <p:spPr>
          <a:xfrm>
            <a:off x="6118500" y="1116450"/>
            <a:ext cx="2811300" cy="333900"/>
          </a:xfrm>
          <a:prstGeom prst="rect">
            <a:avLst/>
          </a:prstGeom>
        </p:spPr>
        <p:txBody>
          <a:bodyPr anchorCtr="0" anchor="b" bIns="91425" lIns="91425" spcFirstLastPara="1" rIns="91425" wrap="square" tIns="91425">
            <a:noAutofit/>
          </a:bodyPr>
          <a:lstStyle>
            <a:lvl1pPr lvl="0" algn="r">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57" name="Google Shape;357;p49"/>
          <p:cNvSpPr txBox="1"/>
          <p:nvPr>
            <p:ph hasCustomPrompt="1" idx="3" type="title"/>
          </p:nvPr>
        </p:nvSpPr>
        <p:spPr>
          <a:xfrm>
            <a:off x="4154350" y="177735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Manrope"/>
              <a:buNone/>
              <a:defRPr b="1" sz="1400">
                <a:latin typeface="Manrope"/>
                <a:ea typeface="Manrope"/>
                <a:cs typeface="Manrope"/>
                <a:sym typeface="Manrope"/>
              </a:defRPr>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a:r>
              <a:t>xx%</a:t>
            </a:r>
          </a:p>
        </p:txBody>
      </p:sp>
      <p:sp>
        <p:nvSpPr>
          <p:cNvPr id="358" name="Google Shape;358;p49"/>
          <p:cNvSpPr txBox="1"/>
          <p:nvPr>
            <p:ph idx="4" type="subTitle"/>
          </p:nvPr>
        </p:nvSpPr>
        <p:spPr>
          <a:xfrm>
            <a:off x="6118500" y="1794000"/>
            <a:ext cx="2811300" cy="33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59" name="Google Shape;359;p49"/>
          <p:cNvSpPr txBox="1"/>
          <p:nvPr>
            <p:ph hasCustomPrompt="1" idx="5" type="title"/>
          </p:nvPr>
        </p:nvSpPr>
        <p:spPr>
          <a:xfrm>
            <a:off x="4154350" y="247155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Manrope"/>
              <a:buNone/>
              <a:defRPr b="1" sz="1400">
                <a:latin typeface="Manrope"/>
                <a:ea typeface="Manrope"/>
                <a:cs typeface="Manrope"/>
                <a:sym typeface="Manrope"/>
              </a:defRPr>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a:r>
              <a:t>xx%</a:t>
            </a:r>
          </a:p>
        </p:txBody>
      </p:sp>
      <p:sp>
        <p:nvSpPr>
          <p:cNvPr id="360" name="Google Shape;360;p49"/>
          <p:cNvSpPr txBox="1"/>
          <p:nvPr>
            <p:ph idx="6" type="subTitle"/>
          </p:nvPr>
        </p:nvSpPr>
        <p:spPr>
          <a:xfrm>
            <a:off x="6118500" y="2488200"/>
            <a:ext cx="2811300" cy="33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61" name="Google Shape;361;p49"/>
          <p:cNvSpPr txBox="1"/>
          <p:nvPr>
            <p:ph hasCustomPrompt="1" idx="7" type="title"/>
          </p:nvPr>
        </p:nvSpPr>
        <p:spPr>
          <a:xfrm>
            <a:off x="4154350" y="316575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Manrope"/>
              <a:buNone/>
              <a:defRPr b="1" sz="1400">
                <a:latin typeface="Manrope"/>
                <a:ea typeface="Manrope"/>
                <a:cs typeface="Manrope"/>
                <a:sym typeface="Manrope"/>
              </a:defRPr>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a:r>
              <a:t>xx%</a:t>
            </a:r>
          </a:p>
        </p:txBody>
      </p:sp>
      <p:sp>
        <p:nvSpPr>
          <p:cNvPr id="362" name="Google Shape;362;p49"/>
          <p:cNvSpPr txBox="1"/>
          <p:nvPr>
            <p:ph idx="8" type="subTitle"/>
          </p:nvPr>
        </p:nvSpPr>
        <p:spPr>
          <a:xfrm>
            <a:off x="6118500" y="3182400"/>
            <a:ext cx="2811300" cy="33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63" name="Google Shape;363;p49"/>
          <p:cNvSpPr txBox="1"/>
          <p:nvPr>
            <p:ph hasCustomPrompt="1" idx="9" type="title"/>
          </p:nvPr>
        </p:nvSpPr>
        <p:spPr>
          <a:xfrm>
            <a:off x="4154350" y="385995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Manrope"/>
              <a:buNone/>
              <a:defRPr b="1" sz="1400">
                <a:latin typeface="Manrope"/>
                <a:ea typeface="Manrope"/>
                <a:cs typeface="Manrope"/>
                <a:sym typeface="Manrope"/>
              </a:defRPr>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a:r>
              <a:t>xx%</a:t>
            </a:r>
          </a:p>
        </p:txBody>
      </p:sp>
      <p:sp>
        <p:nvSpPr>
          <p:cNvPr id="364" name="Google Shape;364;p49"/>
          <p:cNvSpPr txBox="1"/>
          <p:nvPr>
            <p:ph idx="13" type="subTitle"/>
          </p:nvPr>
        </p:nvSpPr>
        <p:spPr>
          <a:xfrm>
            <a:off x="6118500" y="3876600"/>
            <a:ext cx="2811300" cy="33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365" name="Google Shape;365;p49"/>
          <p:cNvPicPr preferRelativeResize="0"/>
          <p:nvPr/>
        </p:nvPicPr>
        <p:blipFill>
          <a:blip r:embed="rId2">
            <a:alphaModFix/>
          </a:blip>
          <a:stretch>
            <a:fillRect/>
          </a:stretch>
        </p:blipFill>
        <p:spPr>
          <a:xfrm>
            <a:off x="198175" y="4817100"/>
            <a:ext cx="372797" cy="118324"/>
          </a:xfrm>
          <a:prstGeom prst="rect">
            <a:avLst/>
          </a:prstGeom>
          <a:noFill/>
          <a:ln>
            <a:noFill/>
          </a:ln>
        </p:spPr>
      </p:pic>
      <p:cxnSp>
        <p:nvCxnSpPr>
          <p:cNvPr id="366" name="Google Shape;366;p49"/>
          <p:cNvCxnSpPr/>
          <p:nvPr/>
        </p:nvCxnSpPr>
        <p:spPr>
          <a:xfrm>
            <a:off x="4192975" y="932850"/>
            <a:ext cx="4791900" cy="0"/>
          </a:xfrm>
          <a:prstGeom prst="straightConnector1">
            <a:avLst/>
          </a:prstGeom>
          <a:noFill/>
          <a:ln cap="flat" cmpd="sng" w="9525">
            <a:solidFill>
              <a:schemeClr val="lt2"/>
            </a:solidFill>
            <a:prstDash val="solid"/>
            <a:round/>
            <a:headEnd len="med" w="med" type="none"/>
            <a:tailEnd len="med" w="med" type="none"/>
          </a:ln>
        </p:spPr>
      </p:cxnSp>
      <p:cxnSp>
        <p:nvCxnSpPr>
          <p:cNvPr id="367" name="Google Shape;367;p49"/>
          <p:cNvCxnSpPr/>
          <p:nvPr/>
        </p:nvCxnSpPr>
        <p:spPr>
          <a:xfrm>
            <a:off x="4192975" y="1602075"/>
            <a:ext cx="4791900" cy="0"/>
          </a:xfrm>
          <a:prstGeom prst="straightConnector1">
            <a:avLst/>
          </a:prstGeom>
          <a:noFill/>
          <a:ln cap="flat" cmpd="sng" w="9525">
            <a:solidFill>
              <a:schemeClr val="lt2"/>
            </a:solidFill>
            <a:prstDash val="solid"/>
            <a:round/>
            <a:headEnd len="med" w="med" type="none"/>
            <a:tailEnd len="med" w="med" type="none"/>
          </a:ln>
        </p:spPr>
      </p:cxnSp>
      <p:cxnSp>
        <p:nvCxnSpPr>
          <p:cNvPr id="368" name="Google Shape;368;p49"/>
          <p:cNvCxnSpPr/>
          <p:nvPr/>
        </p:nvCxnSpPr>
        <p:spPr>
          <a:xfrm>
            <a:off x="4192975" y="2281125"/>
            <a:ext cx="4791900" cy="0"/>
          </a:xfrm>
          <a:prstGeom prst="straightConnector1">
            <a:avLst/>
          </a:prstGeom>
          <a:noFill/>
          <a:ln cap="flat" cmpd="sng" w="9525">
            <a:solidFill>
              <a:schemeClr val="lt2"/>
            </a:solidFill>
            <a:prstDash val="solid"/>
            <a:round/>
            <a:headEnd len="med" w="med" type="none"/>
            <a:tailEnd len="med" w="med" type="none"/>
          </a:ln>
        </p:spPr>
      </p:cxnSp>
      <p:cxnSp>
        <p:nvCxnSpPr>
          <p:cNvPr id="369" name="Google Shape;369;p49"/>
          <p:cNvCxnSpPr/>
          <p:nvPr/>
        </p:nvCxnSpPr>
        <p:spPr>
          <a:xfrm>
            <a:off x="4192975" y="3007775"/>
            <a:ext cx="4791900" cy="0"/>
          </a:xfrm>
          <a:prstGeom prst="straightConnector1">
            <a:avLst/>
          </a:prstGeom>
          <a:noFill/>
          <a:ln cap="flat" cmpd="sng" w="9525">
            <a:solidFill>
              <a:schemeClr val="lt2"/>
            </a:solidFill>
            <a:prstDash val="solid"/>
            <a:round/>
            <a:headEnd len="med" w="med" type="none"/>
            <a:tailEnd len="med" w="med" type="none"/>
          </a:ln>
        </p:spPr>
      </p:cxnSp>
      <p:cxnSp>
        <p:nvCxnSpPr>
          <p:cNvPr id="370" name="Google Shape;370;p49"/>
          <p:cNvCxnSpPr/>
          <p:nvPr/>
        </p:nvCxnSpPr>
        <p:spPr>
          <a:xfrm>
            <a:off x="4192975" y="3706475"/>
            <a:ext cx="4791900" cy="0"/>
          </a:xfrm>
          <a:prstGeom prst="straightConnector1">
            <a:avLst/>
          </a:prstGeom>
          <a:noFill/>
          <a:ln cap="flat" cmpd="sng" w="9525">
            <a:solidFill>
              <a:schemeClr val="lt2"/>
            </a:solidFill>
            <a:prstDash val="solid"/>
            <a:round/>
            <a:headEnd len="med" w="med" type="none"/>
            <a:tailEnd len="med" w="med" type="none"/>
          </a:ln>
        </p:spPr>
      </p:cxnSp>
      <p:sp>
        <p:nvSpPr>
          <p:cNvPr id="371" name="Google Shape;37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02 (dark)">
  <p:cSld name="CUSTOM_5_1">
    <p:bg>
      <p:bgPr>
        <a:solidFill>
          <a:schemeClr val="dk1"/>
        </a:solidFill>
      </p:bgPr>
    </p:bg>
    <p:spTree>
      <p:nvGrpSpPr>
        <p:cNvPr id="372" name="Shape 372"/>
        <p:cNvGrpSpPr/>
        <p:nvPr/>
      </p:nvGrpSpPr>
      <p:grpSpPr>
        <a:xfrm>
          <a:off x="0" y="0"/>
          <a:ext cx="0" cy="0"/>
          <a:chOff x="0" y="0"/>
          <a:chExt cx="0" cy="0"/>
        </a:xfrm>
      </p:grpSpPr>
      <p:sp>
        <p:nvSpPr>
          <p:cNvPr id="373" name="Google Shape;373;p50"/>
          <p:cNvSpPr/>
          <p:nvPr>
            <p:ph idx="2" type="pic"/>
          </p:nvPr>
        </p:nvSpPr>
        <p:spPr>
          <a:xfrm>
            <a:off x="641500" y="884700"/>
            <a:ext cx="3348000" cy="3374100"/>
          </a:xfrm>
          <a:prstGeom prst="roundRect">
            <a:avLst>
              <a:gd fmla="val 2734" name="adj"/>
            </a:avLst>
          </a:prstGeom>
          <a:noFill/>
          <a:ln>
            <a:noFill/>
          </a:ln>
        </p:spPr>
      </p:sp>
      <p:sp>
        <p:nvSpPr>
          <p:cNvPr id="374" name="Google Shape;374;p50"/>
          <p:cNvSpPr txBox="1"/>
          <p:nvPr>
            <p:ph hasCustomPrompt="1" type="title"/>
          </p:nvPr>
        </p:nvSpPr>
        <p:spPr>
          <a:xfrm>
            <a:off x="4154350" y="109980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400"/>
              <a:buFont typeface="Manrope"/>
              <a:buNone/>
              <a:defRPr b="1" sz="1400">
                <a:solidFill>
                  <a:schemeClr val="lt1"/>
                </a:solidFill>
                <a:latin typeface="Manrope"/>
                <a:ea typeface="Manrope"/>
                <a:cs typeface="Manrope"/>
                <a:sym typeface="Manrope"/>
              </a:defRPr>
            </a:lvl1pPr>
            <a:lvl2pPr lvl="1" rtl="0">
              <a:spcBef>
                <a:spcPts val="0"/>
              </a:spcBef>
              <a:spcAft>
                <a:spcPts val="0"/>
              </a:spcAft>
              <a:buClr>
                <a:schemeClr val="lt1"/>
              </a:buClr>
              <a:buSzPts val="1400"/>
              <a:buNone/>
              <a:defRPr b="1" sz="1400">
                <a:solidFill>
                  <a:schemeClr val="lt1"/>
                </a:solidFill>
              </a:defRPr>
            </a:lvl2pPr>
            <a:lvl3pPr lvl="2" rtl="0">
              <a:spcBef>
                <a:spcPts val="0"/>
              </a:spcBef>
              <a:spcAft>
                <a:spcPts val="0"/>
              </a:spcAft>
              <a:buClr>
                <a:schemeClr val="lt1"/>
              </a:buClr>
              <a:buSzPts val="1400"/>
              <a:buNone/>
              <a:defRPr b="1" sz="1400">
                <a:solidFill>
                  <a:schemeClr val="lt1"/>
                </a:solidFill>
              </a:defRPr>
            </a:lvl3pPr>
            <a:lvl4pPr lvl="3" rtl="0">
              <a:spcBef>
                <a:spcPts val="0"/>
              </a:spcBef>
              <a:spcAft>
                <a:spcPts val="0"/>
              </a:spcAft>
              <a:buClr>
                <a:schemeClr val="lt1"/>
              </a:buClr>
              <a:buSzPts val="1400"/>
              <a:buNone/>
              <a:defRPr b="1" sz="1400">
                <a:solidFill>
                  <a:schemeClr val="lt1"/>
                </a:solidFill>
              </a:defRPr>
            </a:lvl4pPr>
            <a:lvl5pPr lvl="4" rtl="0">
              <a:spcBef>
                <a:spcPts val="0"/>
              </a:spcBef>
              <a:spcAft>
                <a:spcPts val="0"/>
              </a:spcAft>
              <a:buClr>
                <a:schemeClr val="lt1"/>
              </a:buClr>
              <a:buSzPts val="1400"/>
              <a:buNone/>
              <a:defRPr b="1" sz="1400">
                <a:solidFill>
                  <a:schemeClr val="lt1"/>
                </a:solidFill>
              </a:defRPr>
            </a:lvl5pPr>
            <a:lvl6pPr lvl="5" rtl="0">
              <a:spcBef>
                <a:spcPts val="0"/>
              </a:spcBef>
              <a:spcAft>
                <a:spcPts val="0"/>
              </a:spcAft>
              <a:buClr>
                <a:schemeClr val="lt1"/>
              </a:buClr>
              <a:buSzPts val="1400"/>
              <a:buNone/>
              <a:defRPr b="1" sz="1400">
                <a:solidFill>
                  <a:schemeClr val="lt1"/>
                </a:solidFill>
              </a:defRPr>
            </a:lvl6pPr>
            <a:lvl7pPr lvl="6" rtl="0">
              <a:spcBef>
                <a:spcPts val="0"/>
              </a:spcBef>
              <a:spcAft>
                <a:spcPts val="0"/>
              </a:spcAft>
              <a:buClr>
                <a:schemeClr val="lt1"/>
              </a:buClr>
              <a:buSzPts val="1400"/>
              <a:buNone/>
              <a:defRPr b="1" sz="1400">
                <a:solidFill>
                  <a:schemeClr val="lt1"/>
                </a:solidFill>
              </a:defRPr>
            </a:lvl7pPr>
            <a:lvl8pPr lvl="7" rtl="0">
              <a:spcBef>
                <a:spcPts val="0"/>
              </a:spcBef>
              <a:spcAft>
                <a:spcPts val="0"/>
              </a:spcAft>
              <a:buClr>
                <a:schemeClr val="lt1"/>
              </a:buClr>
              <a:buSzPts val="1400"/>
              <a:buNone/>
              <a:defRPr b="1" sz="1400">
                <a:solidFill>
                  <a:schemeClr val="lt1"/>
                </a:solidFill>
              </a:defRPr>
            </a:lvl8pPr>
            <a:lvl9pPr lvl="8" rtl="0">
              <a:spcBef>
                <a:spcPts val="0"/>
              </a:spcBef>
              <a:spcAft>
                <a:spcPts val="0"/>
              </a:spcAft>
              <a:buClr>
                <a:schemeClr val="lt1"/>
              </a:buClr>
              <a:buSzPts val="1400"/>
              <a:buNone/>
              <a:defRPr b="1" sz="1400">
                <a:solidFill>
                  <a:schemeClr val="lt1"/>
                </a:solidFill>
              </a:defRPr>
            </a:lvl9pPr>
          </a:lstStyle>
          <a:p>
            <a:r>
              <a:t>xx%</a:t>
            </a:r>
          </a:p>
        </p:txBody>
      </p:sp>
      <p:sp>
        <p:nvSpPr>
          <p:cNvPr id="375" name="Google Shape;375;p50"/>
          <p:cNvSpPr txBox="1"/>
          <p:nvPr>
            <p:ph idx="1" type="subTitle"/>
          </p:nvPr>
        </p:nvSpPr>
        <p:spPr>
          <a:xfrm>
            <a:off x="6118500" y="1116450"/>
            <a:ext cx="2811300" cy="333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76" name="Google Shape;376;p50"/>
          <p:cNvSpPr txBox="1"/>
          <p:nvPr>
            <p:ph hasCustomPrompt="1" idx="3" type="title"/>
          </p:nvPr>
        </p:nvSpPr>
        <p:spPr>
          <a:xfrm>
            <a:off x="4154350" y="177735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400"/>
              <a:buFont typeface="Manrope"/>
              <a:buNone/>
              <a:defRPr b="1" sz="1400">
                <a:solidFill>
                  <a:schemeClr val="lt1"/>
                </a:solidFill>
                <a:latin typeface="Manrope"/>
                <a:ea typeface="Manrope"/>
                <a:cs typeface="Manrope"/>
                <a:sym typeface="Manrope"/>
              </a:defRPr>
            </a:lvl1pPr>
            <a:lvl2pPr lvl="1" rtl="0">
              <a:spcBef>
                <a:spcPts val="0"/>
              </a:spcBef>
              <a:spcAft>
                <a:spcPts val="0"/>
              </a:spcAft>
              <a:buClr>
                <a:schemeClr val="lt1"/>
              </a:buClr>
              <a:buSzPts val="1400"/>
              <a:buNone/>
              <a:defRPr b="1" sz="1400">
                <a:solidFill>
                  <a:schemeClr val="lt1"/>
                </a:solidFill>
              </a:defRPr>
            </a:lvl2pPr>
            <a:lvl3pPr lvl="2" rtl="0">
              <a:spcBef>
                <a:spcPts val="0"/>
              </a:spcBef>
              <a:spcAft>
                <a:spcPts val="0"/>
              </a:spcAft>
              <a:buClr>
                <a:schemeClr val="lt1"/>
              </a:buClr>
              <a:buSzPts val="1400"/>
              <a:buNone/>
              <a:defRPr b="1" sz="1400">
                <a:solidFill>
                  <a:schemeClr val="lt1"/>
                </a:solidFill>
              </a:defRPr>
            </a:lvl3pPr>
            <a:lvl4pPr lvl="3" rtl="0">
              <a:spcBef>
                <a:spcPts val="0"/>
              </a:spcBef>
              <a:spcAft>
                <a:spcPts val="0"/>
              </a:spcAft>
              <a:buClr>
                <a:schemeClr val="lt1"/>
              </a:buClr>
              <a:buSzPts val="1400"/>
              <a:buNone/>
              <a:defRPr b="1" sz="1400">
                <a:solidFill>
                  <a:schemeClr val="lt1"/>
                </a:solidFill>
              </a:defRPr>
            </a:lvl4pPr>
            <a:lvl5pPr lvl="4" rtl="0">
              <a:spcBef>
                <a:spcPts val="0"/>
              </a:spcBef>
              <a:spcAft>
                <a:spcPts val="0"/>
              </a:spcAft>
              <a:buClr>
                <a:schemeClr val="lt1"/>
              </a:buClr>
              <a:buSzPts val="1400"/>
              <a:buNone/>
              <a:defRPr b="1" sz="1400">
                <a:solidFill>
                  <a:schemeClr val="lt1"/>
                </a:solidFill>
              </a:defRPr>
            </a:lvl5pPr>
            <a:lvl6pPr lvl="5" rtl="0">
              <a:spcBef>
                <a:spcPts val="0"/>
              </a:spcBef>
              <a:spcAft>
                <a:spcPts val="0"/>
              </a:spcAft>
              <a:buClr>
                <a:schemeClr val="lt1"/>
              </a:buClr>
              <a:buSzPts val="1400"/>
              <a:buNone/>
              <a:defRPr b="1" sz="1400">
                <a:solidFill>
                  <a:schemeClr val="lt1"/>
                </a:solidFill>
              </a:defRPr>
            </a:lvl6pPr>
            <a:lvl7pPr lvl="6" rtl="0">
              <a:spcBef>
                <a:spcPts val="0"/>
              </a:spcBef>
              <a:spcAft>
                <a:spcPts val="0"/>
              </a:spcAft>
              <a:buClr>
                <a:schemeClr val="lt1"/>
              </a:buClr>
              <a:buSzPts val="1400"/>
              <a:buNone/>
              <a:defRPr b="1" sz="1400">
                <a:solidFill>
                  <a:schemeClr val="lt1"/>
                </a:solidFill>
              </a:defRPr>
            </a:lvl7pPr>
            <a:lvl8pPr lvl="7" rtl="0">
              <a:spcBef>
                <a:spcPts val="0"/>
              </a:spcBef>
              <a:spcAft>
                <a:spcPts val="0"/>
              </a:spcAft>
              <a:buClr>
                <a:schemeClr val="lt1"/>
              </a:buClr>
              <a:buSzPts val="1400"/>
              <a:buNone/>
              <a:defRPr b="1" sz="1400">
                <a:solidFill>
                  <a:schemeClr val="lt1"/>
                </a:solidFill>
              </a:defRPr>
            </a:lvl8pPr>
            <a:lvl9pPr lvl="8" rtl="0">
              <a:spcBef>
                <a:spcPts val="0"/>
              </a:spcBef>
              <a:spcAft>
                <a:spcPts val="0"/>
              </a:spcAft>
              <a:buClr>
                <a:schemeClr val="lt1"/>
              </a:buClr>
              <a:buSzPts val="1400"/>
              <a:buNone/>
              <a:defRPr b="1" sz="1400">
                <a:solidFill>
                  <a:schemeClr val="lt1"/>
                </a:solidFill>
              </a:defRPr>
            </a:lvl9pPr>
          </a:lstStyle>
          <a:p>
            <a:r>
              <a:t>xx%</a:t>
            </a:r>
          </a:p>
        </p:txBody>
      </p:sp>
      <p:sp>
        <p:nvSpPr>
          <p:cNvPr id="377" name="Google Shape;377;p50"/>
          <p:cNvSpPr txBox="1"/>
          <p:nvPr>
            <p:ph idx="4" type="subTitle"/>
          </p:nvPr>
        </p:nvSpPr>
        <p:spPr>
          <a:xfrm>
            <a:off x="6118500" y="1794000"/>
            <a:ext cx="2811300" cy="333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78" name="Google Shape;378;p50"/>
          <p:cNvSpPr txBox="1"/>
          <p:nvPr>
            <p:ph hasCustomPrompt="1" idx="5" type="title"/>
          </p:nvPr>
        </p:nvSpPr>
        <p:spPr>
          <a:xfrm>
            <a:off x="4154350" y="247155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400"/>
              <a:buFont typeface="Manrope"/>
              <a:buNone/>
              <a:defRPr b="1" sz="1400">
                <a:solidFill>
                  <a:schemeClr val="lt1"/>
                </a:solidFill>
                <a:latin typeface="Manrope"/>
                <a:ea typeface="Manrope"/>
                <a:cs typeface="Manrope"/>
                <a:sym typeface="Manrope"/>
              </a:defRPr>
            </a:lvl1pPr>
            <a:lvl2pPr lvl="1" rtl="0">
              <a:spcBef>
                <a:spcPts val="0"/>
              </a:spcBef>
              <a:spcAft>
                <a:spcPts val="0"/>
              </a:spcAft>
              <a:buClr>
                <a:schemeClr val="lt1"/>
              </a:buClr>
              <a:buSzPts val="1400"/>
              <a:buNone/>
              <a:defRPr b="1" sz="1400">
                <a:solidFill>
                  <a:schemeClr val="lt1"/>
                </a:solidFill>
              </a:defRPr>
            </a:lvl2pPr>
            <a:lvl3pPr lvl="2" rtl="0">
              <a:spcBef>
                <a:spcPts val="0"/>
              </a:spcBef>
              <a:spcAft>
                <a:spcPts val="0"/>
              </a:spcAft>
              <a:buClr>
                <a:schemeClr val="lt1"/>
              </a:buClr>
              <a:buSzPts val="1400"/>
              <a:buNone/>
              <a:defRPr b="1" sz="1400">
                <a:solidFill>
                  <a:schemeClr val="lt1"/>
                </a:solidFill>
              </a:defRPr>
            </a:lvl3pPr>
            <a:lvl4pPr lvl="3" rtl="0">
              <a:spcBef>
                <a:spcPts val="0"/>
              </a:spcBef>
              <a:spcAft>
                <a:spcPts val="0"/>
              </a:spcAft>
              <a:buClr>
                <a:schemeClr val="lt1"/>
              </a:buClr>
              <a:buSzPts val="1400"/>
              <a:buNone/>
              <a:defRPr b="1" sz="1400">
                <a:solidFill>
                  <a:schemeClr val="lt1"/>
                </a:solidFill>
              </a:defRPr>
            </a:lvl4pPr>
            <a:lvl5pPr lvl="4" rtl="0">
              <a:spcBef>
                <a:spcPts val="0"/>
              </a:spcBef>
              <a:spcAft>
                <a:spcPts val="0"/>
              </a:spcAft>
              <a:buClr>
                <a:schemeClr val="lt1"/>
              </a:buClr>
              <a:buSzPts val="1400"/>
              <a:buNone/>
              <a:defRPr b="1" sz="1400">
                <a:solidFill>
                  <a:schemeClr val="lt1"/>
                </a:solidFill>
              </a:defRPr>
            </a:lvl5pPr>
            <a:lvl6pPr lvl="5" rtl="0">
              <a:spcBef>
                <a:spcPts val="0"/>
              </a:spcBef>
              <a:spcAft>
                <a:spcPts val="0"/>
              </a:spcAft>
              <a:buClr>
                <a:schemeClr val="lt1"/>
              </a:buClr>
              <a:buSzPts val="1400"/>
              <a:buNone/>
              <a:defRPr b="1" sz="1400">
                <a:solidFill>
                  <a:schemeClr val="lt1"/>
                </a:solidFill>
              </a:defRPr>
            </a:lvl6pPr>
            <a:lvl7pPr lvl="6" rtl="0">
              <a:spcBef>
                <a:spcPts val="0"/>
              </a:spcBef>
              <a:spcAft>
                <a:spcPts val="0"/>
              </a:spcAft>
              <a:buClr>
                <a:schemeClr val="lt1"/>
              </a:buClr>
              <a:buSzPts val="1400"/>
              <a:buNone/>
              <a:defRPr b="1" sz="1400">
                <a:solidFill>
                  <a:schemeClr val="lt1"/>
                </a:solidFill>
              </a:defRPr>
            </a:lvl7pPr>
            <a:lvl8pPr lvl="7" rtl="0">
              <a:spcBef>
                <a:spcPts val="0"/>
              </a:spcBef>
              <a:spcAft>
                <a:spcPts val="0"/>
              </a:spcAft>
              <a:buClr>
                <a:schemeClr val="lt1"/>
              </a:buClr>
              <a:buSzPts val="1400"/>
              <a:buNone/>
              <a:defRPr b="1" sz="1400">
                <a:solidFill>
                  <a:schemeClr val="lt1"/>
                </a:solidFill>
              </a:defRPr>
            </a:lvl8pPr>
            <a:lvl9pPr lvl="8" rtl="0">
              <a:spcBef>
                <a:spcPts val="0"/>
              </a:spcBef>
              <a:spcAft>
                <a:spcPts val="0"/>
              </a:spcAft>
              <a:buClr>
                <a:schemeClr val="lt1"/>
              </a:buClr>
              <a:buSzPts val="1400"/>
              <a:buNone/>
              <a:defRPr b="1" sz="1400">
                <a:solidFill>
                  <a:schemeClr val="lt1"/>
                </a:solidFill>
              </a:defRPr>
            </a:lvl9pPr>
          </a:lstStyle>
          <a:p>
            <a:r>
              <a:t>xx%</a:t>
            </a:r>
          </a:p>
        </p:txBody>
      </p:sp>
      <p:sp>
        <p:nvSpPr>
          <p:cNvPr id="379" name="Google Shape;379;p50"/>
          <p:cNvSpPr txBox="1"/>
          <p:nvPr>
            <p:ph idx="6" type="subTitle"/>
          </p:nvPr>
        </p:nvSpPr>
        <p:spPr>
          <a:xfrm>
            <a:off x="6118500" y="2488200"/>
            <a:ext cx="2811300" cy="333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80" name="Google Shape;380;p50"/>
          <p:cNvSpPr txBox="1"/>
          <p:nvPr>
            <p:ph hasCustomPrompt="1" idx="7" type="title"/>
          </p:nvPr>
        </p:nvSpPr>
        <p:spPr>
          <a:xfrm>
            <a:off x="4154350" y="316575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400"/>
              <a:buFont typeface="Manrope"/>
              <a:buNone/>
              <a:defRPr b="1" sz="1400">
                <a:solidFill>
                  <a:schemeClr val="lt1"/>
                </a:solidFill>
                <a:latin typeface="Manrope"/>
                <a:ea typeface="Manrope"/>
                <a:cs typeface="Manrope"/>
                <a:sym typeface="Manrope"/>
              </a:defRPr>
            </a:lvl1pPr>
            <a:lvl2pPr lvl="1" rtl="0">
              <a:spcBef>
                <a:spcPts val="0"/>
              </a:spcBef>
              <a:spcAft>
                <a:spcPts val="0"/>
              </a:spcAft>
              <a:buClr>
                <a:schemeClr val="lt1"/>
              </a:buClr>
              <a:buSzPts val="1400"/>
              <a:buNone/>
              <a:defRPr b="1" sz="1400">
                <a:solidFill>
                  <a:schemeClr val="lt1"/>
                </a:solidFill>
              </a:defRPr>
            </a:lvl2pPr>
            <a:lvl3pPr lvl="2" rtl="0">
              <a:spcBef>
                <a:spcPts val="0"/>
              </a:spcBef>
              <a:spcAft>
                <a:spcPts val="0"/>
              </a:spcAft>
              <a:buClr>
                <a:schemeClr val="lt1"/>
              </a:buClr>
              <a:buSzPts val="1400"/>
              <a:buNone/>
              <a:defRPr b="1" sz="1400">
                <a:solidFill>
                  <a:schemeClr val="lt1"/>
                </a:solidFill>
              </a:defRPr>
            </a:lvl3pPr>
            <a:lvl4pPr lvl="3" rtl="0">
              <a:spcBef>
                <a:spcPts val="0"/>
              </a:spcBef>
              <a:spcAft>
                <a:spcPts val="0"/>
              </a:spcAft>
              <a:buClr>
                <a:schemeClr val="lt1"/>
              </a:buClr>
              <a:buSzPts val="1400"/>
              <a:buNone/>
              <a:defRPr b="1" sz="1400">
                <a:solidFill>
                  <a:schemeClr val="lt1"/>
                </a:solidFill>
              </a:defRPr>
            </a:lvl4pPr>
            <a:lvl5pPr lvl="4" rtl="0">
              <a:spcBef>
                <a:spcPts val="0"/>
              </a:spcBef>
              <a:spcAft>
                <a:spcPts val="0"/>
              </a:spcAft>
              <a:buClr>
                <a:schemeClr val="lt1"/>
              </a:buClr>
              <a:buSzPts val="1400"/>
              <a:buNone/>
              <a:defRPr b="1" sz="1400">
                <a:solidFill>
                  <a:schemeClr val="lt1"/>
                </a:solidFill>
              </a:defRPr>
            </a:lvl5pPr>
            <a:lvl6pPr lvl="5" rtl="0">
              <a:spcBef>
                <a:spcPts val="0"/>
              </a:spcBef>
              <a:spcAft>
                <a:spcPts val="0"/>
              </a:spcAft>
              <a:buClr>
                <a:schemeClr val="lt1"/>
              </a:buClr>
              <a:buSzPts val="1400"/>
              <a:buNone/>
              <a:defRPr b="1" sz="1400">
                <a:solidFill>
                  <a:schemeClr val="lt1"/>
                </a:solidFill>
              </a:defRPr>
            </a:lvl6pPr>
            <a:lvl7pPr lvl="6" rtl="0">
              <a:spcBef>
                <a:spcPts val="0"/>
              </a:spcBef>
              <a:spcAft>
                <a:spcPts val="0"/>
              </a:spcAft>
              <a:buClr>
                <a:schemeClr val="lt1"/>
              </a:buClr>
              <a:buSzPts val="1400"/>
              <a:buNone/>
              <a:defRPr b="1" sz="1400">
                <a:solidFill>
                  <a:schemeClr val="lt1"/>
                </a:solidFill>
              </a:defRPr>
            </a:lvl7pPr>
            <a:lvl8pPr lvl="7" rtl="0">
              <a:spcBef>
                <a:spcPts val="0"/>
              </a:spcBef>
              <a:spcAft>
                <a:spcPts val="0"/>
              </a:spcAft>
              <a:buClr>
                <a:schemeClr val="lt1"/>
              </a:buClr>
              <a:buSzPts val="1400"/>
              <a:buNone/>
              <a:defRPr b="1" sz="1400">
                <a:solidFill>
                  <a:schemeClr val="lt1"/>
                </a:solidFill>
              </a:defRPr>
            </a:lvl8pPr>
            <a:lvl9pPr lvl="8" rtl="0">
              <a:spcBef>
                <a:spcPts val="0"/>
              </a:spcBef>
              <a:spcAft>
                <a:spcPts val="0"/>
              </a:spcAft>
              <a:buClr>
                <a:schemeClr val="lt1"/>
              </a:buClr>
              <a:buSzPts val="1400"/>
              <a:buNone/>
              <a:defRPr b="1" sz="1400">
                <a:solidFill>
                  <a:schemeClr val="lt1"/>
                </a:solidFill>
              </a:defRPr>
            </a:lvl9pPr>
          </a:lstStyle>
          <a:p>
            <a:r>
              <a:t>xx%</a:t>
            </a:r>
          </a:p>
        </p:txBody>
      </p:sp>
      <p:sp>
        <p:nvSpPr>
          <p:cNvPr id="381" name="Google Shape;381;p50"/>
          <p:cNvSpPr txBox="1"/>
          <p:nvPr>
            <p:ph idx="8" type="subTitle"/>
          </p:nvPr>
        </p:nvSpPr>
        <p:spPr>
          <a:xfrm>
            <a:off x="6118500" y="3182400"/>
            <a:ext cx="2811300" cy="333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382" name="Google Shape;382;p50"/>
          <p:cNvSpPr txBox="1"/>
          <p:nvPr>
            <p:ph hasCustomPrompt="1" idx="9" type="title"/>
          </p:nvPr>
        </p:nvSpPr>
        <p:spPr>
          <a:xfrm>
            <a:off x="4154350" y="3859950"/>
            <a:ext cx="1347600" cy="36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400"/>
              <a:buFont typeface="Manrope"/>
              <a:buNone/>
              <a:defRPr b="1" sz="1400">
                <a:solidFill>
                  <a:schemeClr val="lt1"/>
                </a:solidFill>
                <a:latin typeface="Manrope"/>
                <a:ea typeface="Manrope"/>
                <a:cs typeface="Manrope"/>
                <a:sym typeface="Manrope"/>
              </a:defRPr>
            </a:lvl1pPr>
            <a:lvl2pPr lvl="1" rtl="0">
              <a:spcBef>
                <a:spcPts val="0"/>
              </a:spcBef>
              <a:spcAft>
                <a:spcPts val="0"/>
              </a:spcAft>
              <a:buClr>
                <a:schemeClr val="lt1"/>
              </a:buClr>
              <a:buSzPts val="1400"/>
              <a:buNone/>
              <a:defRPr b="1" sz="1400">
                <a:solidFill>
                  <a:schemeClr val="lt1"/>
                </a:solidFill>
              </a:defRPr>
            </a:lvl2pPr>
            <a:lvl3pPr lvl="2" rtl="0">
              <a:spcBef>
                <a:spcPts val="0"/>
              </a:spcBef>
              <a:spcAft>
                <a:spcPts val="0"/>
              </a:spcAft>
              <a:buClr>
                <a:schemeClr val="lt1"/>
              </a:buClr>
              <a:buSzPts val="1400"/>
              <a:buNone/>
              <a:defRPr b="1" sz="1400">
                <a:solidFill>
                  <a:schemeClr val="lt1"/>
                </a:solidFill>
              </a:defRPr>
            </a:lvl3pPr>
            <a:lvl4pPr lvl="3" rtl="0">
              <a:spcBef>
                <a:spcPts val="0"/>
              </a:spcBef>
              <a:spcAft>
                <a:spcPts val="0"/>
              </a:spcAft>
              <a:buClr>
                <a:schemeClr val="lt1"/>
              </a:buClr>
              <a:buSzPts val="1400"/>
              <a:buNone/>
              <a:defRPr b="1" sz="1400">
                <a:solidFill>
                  <a:schemeClr val="lt1"/>
                </a:solidFill>
              </a:defRPr>
            </a:lvl4pPr>
            <a:lvl5pPr lvl="4" rtl="0">
              <a:spcBef>
                <a:spcPts val="0"/>
              </a:spcBef>
              <a:spcAft>
                <a:spcPts val="0"/>
              </a:spcAft>
              <a:buClr>
                <a:schemeClr val="lt1"/>
              </a:buClr>
              <a:buSzPts val="1400"/>
              <a:buNone/>
              <a:defRPr b="1" sz="1400">
                <a:solidFill>
                  <a:schemeClr val="lt1"/>
                </a:solidFill>
              </a:defRPr>
            </a:lvl5pPr>
            <a:lvl6pPr lvl="5" rtl="0">
              <a:spcBef>
                <a:spcPts val="0"/>
              </a:spcBef>
              <a:spcAft>
                <a:spcPts val="0"/>
              </a:spcAft>
              <a:buClr>
                <a:schemeClr val="lt1"/>
              </a:buClr>
              <a:buSzPts val="1400"/>
              <a:buNone/>
              <a:defRPr b="1" sz="1400">
                <a:solidFill>
                  <a:schemeClr val="lt1"/>
                </a:solidFill>
              </a:defRPr>
            </a:lvl6pPr>
            <a:lvl7pPr lvl="6" rtl="0">
              <a:spcBef>
                <a:spcPts val="0"/>
              </a:spcBef>
              <a:spcAft>
                <a:spcPts val="0"/>
              </a:spcAft>
              <a:buClr>
                <a:schemeClr val="lt1"/>
              </a:buClr>
              <a:buSzPts val="1400"/>
              <a:buNone/>
              <a:defRPr b="1" sz="1400">
                <a:solidFill>
                  <a:schemeClr val="lt1"/>
                </a:solidFill>
              </a:defRPr>
            </a:lvl7pPr>
            <a:lvl8pPr lvl="7" rtl="0">
              <a:spcBef>
                <a:spcPts val="0"/>
              </a:spcBef>
              <a:spcAft>
                <a:spcPts val="0"/>
              </a:spcAft>
              <a:buClr>
                <a:schemeClr val="lt1"/>
              </a:buClr>
              <a:buSzPts val="1400"/>
              <a:buNone/>
              <a:defRPr b="1" sz="1400">
                <a:solidFill>
                  <a:schemeClr val="lt1"/>
                </a:solidFill>
              </a:defRPr>
            </a:lvl8pPr>
            <a:lvl9pPr lvl="8" rtl="0">
              <a:spcBef>
                <a:spcPts val="0"/>
              </a:spcBef>
              <a:spcAft>
                <a:spcPts val="0"/>
              </a:spcAft>
              <a:buClr>
                <a:schemeClr val="lt1"/>
              </a:buClr>
              <a:buSzPts val="1400"/>
              <a:buNone/>
              <a:defRPr b="1" sz="1400">
                <a:solidFill>
                  <a:schemeClr val="lt1"/>
                </a:solidFill>
              </a:defRPr>
            </a:lvl9pPr>
          </a:lstStyle>
          <a:p>
            <a:r>
              <a:t>xx%</a:t>
            </a:r>
          </a:p>
        </p:txBody>
      </p:sp>
      <p:sp>
        <p:nvSpPr>
          <p:cNvPr id="383" name="Google Shape;383;p50"/>
          <p:cNvSpPr txBox="1"/>
          <p:nvPr>
            <p:ph idx="13" type="subTitle"/>
          </p:nvPr>
        </p:nvSpPr>
        <p:spPr>
          <a:xfrm>
            <a:off x="6118500" y="3876600"/>
            <a:ext cx="2811300" cy="333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200"/>
              <a:buNone/>
              <a:defRPr>
                <a:solidFill>
                  <a:schemeClr val="lt1"/>
                </a:solidFill>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pic>
        <p:nvPicPr>
          <p:cNvPr id="384" name="Google Shape;384;p50"/>
          <p:cNvPicPr preferRelativeResize="0"/>
          <p:nvPr/>
        </p:nvPicPr>
        <p:blipFill>
          <a:blip r:embed="rId2">
            <a:alphaModFix/>
          </a:blip>
          <a:stretch>
            <a:fillRect/>
          </a:stretch>
        </p:blipFill>
        <p:spPr>
          <a:xfrm>
            <a:off x="198175" y="4817100"/>
            <a:ext cx="372797" cy="118324"/>
          </a:xfrm>
          <a:prstGeom prst="rect">
            <a:avLst/>
          </a:prstGeom>
          <a:noFill/>
          <a:ln>
            <a:noFill/>
          </a:ln>
        </p:spPr>
      </p:pic>
      <p:cxnSp>
        <p:nvCxnSpPr>
          <p:cNvPr id="385" name="Google Shape;385;p50"/>
          <p:cNvCxnSpPr/>
          <p:nvPr/>
        </p:nvCxnSpPr>
        <p:spPr>
          <a:xfrm>
            <a:off x="4192975" y="932850"/>
            <a:ext cx="4791900" cy="0"/>
          </a:xfrm>
          <a:prstGeom prst="straightConnector1">
            <a:avLst/>
          </a:prstGeom>
          <a:noFill/>
          <a:ln cap="flat" cmpd="sng" w="9525">
            <a:solidFill>
              <a:schemeClr val="lt1"/>
            </a:solidFill>
            <a:prstDash val="solid"/>
            <a:round/>
            <a:headEnd len="med" w="med" type="none"/>
            <a:tailEnd len="med" w="med" type="none"/>
          </a:ln>
        </p:spPr>
      </p:cxnSp>
      <p:cxnSp>
        <p:nvCxnSpPr>
          <p:cNvPr id="386" name="Google Shape;386;p50"/>
          <p:cNvCxnSpPr/>
          <p:nvPr/>
        </p:nvCxnSpPr>
        <p:spPr>
          <a:xfrm>
            <a:off x="4192975" y="1602075"/>
            <a:ext cx="4791900" cy="0"/>
          </a:xfrm>
          <a:prstGeom prst="straightConnector1">
            <a:avLst/>
          </a:prstGeom>
          <a:noFill/>
          <a:ln cap="flat" cmpd="sng" w="9525">
            <a:solidFill>
              <a:schemeClr val="lt1"/>
            </a:solidFill>
            <a:prstDash val="solid"/>
            <a:round/>
            <a:headEnd len="med" w="med" type="none"/>
            <a:tailEnd len="med" w="med" type="none"/>
          </a:ln>
        </p:spPr>
      </p:cxnSp>
      <p:cxnSp>
        <p:nvCxnSpPr>
          <p:cNvPr id="387" name="Google Shape;387;p50"/>
          <p:cNvCxnSpPr/>
          <p:nvPr/>
        </p:nvCxnSpPr>
        <p:spPr>
          <a:xfrm>
            <a:off x="4192975" y="2281125"/>
            <a:ext cx="4791900" cy="0"/>
          </a:xfrm>
          <a:prstGeom prst="straightConnector1">
            <a:avLst/>
          </a:prstGeom>
          <a:noFill/>
          <a:ln cap="flat" cmpd="sng" w="9525">
            <a:solidFill>
              <a:schemeClr val="lt1"/>
            </a:solidFill>
            <a:prstDash val="solid"/>
            <a:round/>
            <a:headEnd len="med" w="med" type="none"/>
            <a:tailEnd len="med" w="med" type="none"/>
          </a:ln>
        </p:spPr>
      </p:cxnSp>
      <p:cxnSp>
        <p:nvCxnSpPr>
          <p:cNvPr id="388" name="Google Shape;388;p50"/>
          <p:cNvCxnSpPr/>
          <p:nvPr/>
        </p:nvCxnSpPr>
        <p:spPr>
          <a:xfrm>
            <a:off x="4192975" y="3007775"/>
            <a:ext cx="4791900" cy="0"/>
          </a:xfrm>
          <a:prstGeom prst="straightConnector1">
            <a:avLst/>
          </a:prstGeom>
          <a:noFill/>
          <a:ln cap="flat" cmpd="sng" w="9525">
            <a:solidFill>
              <a:schemeClr val="lt1"/>
            </a:solidFill>
            <a:prstDash val="solid"/>
            <a:round/>
            <a:headEnd len="med" w="med" type="none"/>
            <a:tailEnd len="med" w="med" type="none"/>
          </a:ln>
        </p:spPr>
      </p:cxnSp>
      <p:cxnSp>
        <p:nvCxnSpPr>
          <p:cNvPr id="389" name="Google Shape;389;p50"/>
          <p:cNvCxnSpPr/>
          <p:nvPr/>
        </p:nvCxnSpPr>
        <p:spPr>
          <a:xfrm>
            <a:off x="4192975" y="3706475"/>
            <a:ext cx="4791900" cy="0"/>
          </a:xfrm>
          <a:prstGeom prst="straightConnector1">
            <a:avLst/>
          </a:prstGeom>
          <a:noFill/>
          <a:ln cap="flat" cmpd="sng" w="9525">
            <a:solidFill>
              <a:schemeClr val="lt1"/>
            </a:solidFill>
            <a:prstDash val="solid"/>
            <a:round/>
            <a:headEnd len="med" w="med" type="none"/>
            <a:tailEnd len="med" w="med" type="none"/>
          </a:ln>
        </p:spPr>
      </p:cxnSp>
      <p:sp>
        <p:nvSpPr>
          <p:cNvPr id="390" name="Google Shape;39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
          <p:cNvSpPr txBox="1"/>
          <p:nvPr>
            <p:ph type="title"/>
          </p:nvPr>
        </p:nvSpPr>
        <p:spPr>
          <a:xfrm>
            <a:off x="914400" y="2150850"/>
            <a:ext cx="7280400" cy="8418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pic>
        <p:nvPicPr>
          <p:cNvPr id="33" name="Google Shape;33;p6"/>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34" name="Google Shape;3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0">
  <p:cSld name="TITLE_ONLY_10">
    <p:spTree>
      <p:nvGrpSpPr>
        <p:cNvPr id="391" name="Shape 391"/>
        <p:cNvGrpSpPr/>
        <p:nvPr/>
      </p:nvGrpSpPr>
      <p:grpSpPr>
        <a:xfrm>
          <a:off x="0" y="0"/>
          <a:ext cx="0" cy="0"/>
          <a:chOff x="0" y="0"/>
          <a:chExt cx="0" cy="0"/>
        </a:xfrm>
      </p:grpSpPr>
      <p:sp>
        <p:nvSpPr>
          <p:cNvPr id="392" name="Google Shape;392;p51"/>
          <p:cNvSpPr/>
          <p:nvPr/>
        </p:nvSpPr>
        <p:spPr>
          <a:xfrm>
            <a:off x="0" y="0"/>
            <a:ext cx="9144000" cy="994200"/>
          </a:xfrm>
          <a:prstGeom prst="rect">
            <a:avLst/>
          </a:prstGeom>
          <a:solidFill>
            <a:srgbClr val="163134"/>
          </a:solidFill>
          <a:ln cap="flat" cmpd="sng" w="12700">
            <a:solidFill>
              <a:srgbClr val="1A459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rgbClr val="FFFFFF"/>
              </a:solidFill>
              <a:latin typeface="Corbel"/>
              <a:ea typeface="Corbel"/>
              <a:cs typeface="Corbel"/>
              <a:sym typeface="Corbel"/>
            </a:endParaRPr>
          </a:p>
        </p:txBody>
      </p:sp>
      <p:sp>
        <p:nvSpPr>
          <p:cNvPr id="393" name="Google Shape;393;p51"/>
          <p:cNvSpPr txBox="1"/>
          <p:nvPr>
            <p:ph type="title"/>
          </p:nvPr>
        </p:nvSpPr>
        <p:spPr>
          <a:xfrm>
            <a:off x="806500" y="249375"/>
            <a:ext cx="80259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F0529C"/>
              </a:buClr>
              <a:buSzPts val="3000"/>
              <a:buFont typeface="IBM Plex Sans"/>
              <a:buNone/>
              <a:defRPr sz="3000">
                <a:solidFill>
                  <a:srgbClr val="F0529C"/>
                </a:solidFill>
                <a:latin typeface="IBM Plex Sans"/>
                <a:ea typeface="IBM Plex Sans"/>
                <a:cs typeface="IBM Plex Sans"/>
                <a:sym typeface="IBM Plex Sans"/>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pic>
        <p:nvPicPr>
          <p:cNvPr id="394" name="Google Shape;394;p51"/>
          <p:cNvPicPr preferRelativeResize="0"/>
          <p:nvPr/>
        </p:nvPicPr>
        <p:blipFill>
          <a:blip r:embed="rId2">
            <a:alphaModFix/>
          </a:blip>
          <a:stretch>
            <a:fillRect/>
          </a:stretch>
        </p:blipFill>
        <p:spPr>
          <a:xfrm>
            <a:off x="369550" y="365263"/>
            <a:ext cx="402750" cy="402725"/>
          </a:xfrm>
          <a:prstGeom prst="rect">
            <a:avLst/>
          </a:prstGeom>
          <a:noFill/>
          <a:ln>
            <a:noFill/>
          </a:ln>
        </p:spPr>
      </p:pic>
      <p:pic>
        <p:nvPicPr>
          <p:cNvPr id="395" name="Google Shape;395;p51"/>
          <p:cNvPicPr preferRelativeResize="0"/>
          <p:nvPr/>
        </p:nvPicPr>
        <p:blipFill>
          <a:blip r:embed="rId3">
            <a:alphaModFix/>
          </a:blip>
          <a:stretch>
            <a:fillRect/>
          </a:stretch>
        </p:blipFill>
        <p:spPr>
          <a:xfrm>
            <a:off x="8146175" y="4734575"/>
            <a:ext cx="778798" cy="254550"/>
          </a:xfrm>
          <a:prstGeom prst="rect">
            <a:avLst/>
          </a:prstGeom>
          <a:noFill/>
          <a:ln>
            <a:noFill/>
          </a:ln>
        </p:spPr>
      </p:pic>
      <p:sp>
        <p:nvSpPr>
          <p:cNvPr id="396" name="Google Shape;396;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303845"/>
              </a:buClr>
              <a:buSzPts val="1800"/>
              <a:buFont typeface="IBM Plex Sans"/>
              <a:buChar char="●"/>
              <a:defRPr sz="1800">
                <a:solidFill>
                  <a:srgbClr val="303845"/>
                </a:solidFill>
                <a:latin typeface="IBM Plex Sans"/>
                <a:ea typeface="IBM Plex Sans"/>
                <a:cs typeface="IBM Plex Sans"/>
                <a:sym typeface="IBM Plex Sans"/>
              </a:defRPr>
            </a:lvl1pPr>
            <a:lvl2pPr indent="-304800" lvl="1" marL="9144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2pPr>
            <a:lvl3pPr indent="-304800" lvl="2" marL="13716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3pPr>
            <a:lvl4pPr indent="-304800" lvl="3" marL="18288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4pPr>
            <a:lvl5pPr indent="-304800" lvl="4" marL="22860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5pPr>
            <a:lvl6pPr indent="-304800" lvl="5" marL="27432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6pPr>
            <a:lvl7pPr indent="-304800" lvl="6" marL="32004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7pPr>
            <a:lvl8pPr indent="-304800" lvl="7" marL="36576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8pPr>
            <a:lvl9pPr indent="-304800" lvl="8" marL="4114800">
              <a:lnSpc>
                <a:spcPct val="115000"/>
              </a:lnSpc>
              <a:spcBef>
                <a:spcPts val="1600"/>
              </a:spcBef>
              <a:spcAft>
                <a:spcPts val="1600"/>
              </a:spcAft>
              <a:buClr>
                <a:srgbClr val="303845"/>
              </a:buClr>
              <a:buSzPts val="1200"/>
              <a:buFont typeface="IBM Plex Sans"/>
              <a:buChar char="■"/>
              <a:defRPr>
                <a:solidFill>
                  <a:srgbClr val="303845"/>
                </a:solidFill>
                <a:latin typeface="IBM Plex Sans"/>
                <a:ea typeface="IBM Plex Sans"/>
                <a:cs typeface="IBM Plex Sans"/>
                <a:sym typeface="IBM Plex Sans"/>
              </a:defRPr>
            </a:lvl9pPr>
          </a:lstStyle>
          <a:p/>
        </p:txBody>
      </p:sp>
      <p:sp>
        <p:nvSpPr>
          <p:cNvPr id="397" name="Google Shape;39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03845"/>
                </a:solidFill>
                <a:latin typeface="IBM Plex Sans"/>
                <a:ea typeface="IBM Plex Sans"/>
                <a:cs typeface="IBM Plex Sans"/>
                <a:sym typeface="IBM Plex Sans"/>
              </a:defRPr>
            </a:lvl1pPr>
            <a:lvl2pPr lvl="1">
              <a:buNone/>
              <a:defRPr>
                <a:solidFill>
                  <a:srgbClr val="303845"/>
                </a:solidFill>
                <a:latin typeface="IBM Plex Sans"/>
                <a:ea typeface="IBM Plex Sans"/>
                <a:cs typeface="IBM Plex Sans"/>
                <a:sym typeface="IBM Plex Sans"/>
              </a:defRPr>
            </a:lvl2pPr>
            <a:lvl3pPr lvl="2">
              <a:buNone/>
              <a:defRPr>
                <a:solidFill>
                  <a:srgbClr val="303845"/>
                </a:solidFill>
                <a:latin typeface="IBM Plex Sans"/>
                <a:ea typeface="IBM Plex Sans"/>
                <a:cs typeface="IBM Plex Sans"/>
                <a:sym typeface="IBM Plex Sans"/>
              </a:defRPr>
            </a:lvl3pPr>
            <a:lvl4pPr lvl="3">
              <a:buNone/>
              <a:defRPr>
                <a:solidFill>
                  <a:srgbClr val="303845"/>
                </a:solidFill>
                <a:latin typeface="IBM Plex Sans"/>
                <a:ea typeface="IBM Plex Sans"/>
                <a:cs typeface="IBM Plex Sans"/>
                <a:sym typeface="IBM Plex Sans"/>
              </a:defRPr>
            </a:lvl4pPr>
            <a:lvl5pPr lvl="4">
              <a:buNone/>
              <a:defRPr>
                <a:solidFill>
                  <a:srgbClr val="303845"/>
                </a:solidFill>
                <a:latin typeface="IBM Plex Sans"/>
                <a:ea typeface="IBM Plex Sans"/>
                <a:cs typeface="IBM Plex Sans"/>
                <a:sym typeface="IBM Plex Sans"/>
              </a:defRPr>
            </a:lvl5pPr>
            <a:lvl6pPr lvl="5">
              <a:buNone/>
              <a:defRPr>
                <a:solidFill>
                  <a:srgbClr val="303845"/>
                </a:solidFill>
                <a:latin typeface="IBM Plex Sans"/>
                <a:ea typeface="IBM Plex Sans"/>
                <a:cs typeface="IBM Plex Sans"/>
                <a:sym typeface="IBM Plex Sans"/>
              </a:defRPr>
            </a:lvl6pPr>
            <a:lvl7pPr lvl="6">
              <a:buNone/>
              <a:defRPr>
                <a:solidFill>
                  <a:srgbClr val="303845"/>
                </a:solidFill>
                <a:latin typeface="IBM Plex Sans"/>
                <a:ea typeface="IBM Plex Sans"/>
                <a:cs typeface="IBM Plex Sans"/>
                <a:sym typeface="IBM Plex Sans"/>
              </a:defRPr>
            </a:lvl7pPr>
            <a:lvl8pPr lvl="7">
              <a:buNone/>
              <a:defRPr>
                <a:solidFill>
                  <a:srgbClr val="303845"/>
                </a:solidFill>
                <a:latin typeface="IBM Plex Sans"/>
                <a:ea typeface="IBM Plex Sans"/>
                <a:cs typeface="IBM Plex Sans"/>
                <a:sym typeface="IBM Plex Sans"/>
              </a:defRPr>
            </a:lvl8pPr>
            <a:lvl9pPr lvl="8">
              <a:buNone/>
              <a:defRPr>
                <a:solidFill>
                  <a:srgbClr val="303845"/>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1">
  <p:cSld name="TITLE_ONLY_11">
    <p:spTree>
      <p:nvGrpSpPr>
        <p:cNvPr id="398" name="Shape 398"/>
        <p:cNvGrpSpPr/>
        <p:nvPr/>
      </p:nvGrpSpPr>
      <p:grpSpPr>
        <a:xfrm>
          <a:off x="0" y="0"/>
          <a:ext cx="0" cy="0"/>
          <a:chOff x="0" y="0"/>
          <a:chExt cx="0" cy="0"/>
        </a:xfrm>
      </p:grpSpPr>
      <p:sp>
        <p:nvSpPr>
          <p:cNvPr id="399" name="Google Shape;399;p52"/>
          <p:cNvSpPr/>
          <p:nvPr/>
        </p:nvSpPr>
        <p:spPr>
          <a:xfrm>
            <a:off x="0" y="0"/>
            <a:ext cx="9144000" cy="994200"/>
          </a:xfrm>
          <a:prstGeom prst="rect">
            <a:avLst/>
          </a:prstGeom>
          <a:solidFill>
            <a:srgbClr val="163134"/>
          </a:solidFill>
          <a:ln cap="flat" cmpd="sng" w="12700">
            <a:solidFill>
              <a:srgbClr val="1A459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rgbClr val="FFFFFF"/>
              </a:solidFill>
              <a:latin typeface="Corbel"/>
              <a:ea typeface="Corbel"/>
              <a:cs typeface="Corbel"/>
              <a:sym typeface="Corbel"/>
            </a:endParaRPr>
          </a:p>
        </p:txBody>
      </p:sp>
      <p:sp>
        <p:nvSpPr>
          <p:cNvPr id="400" name="Google Shape;400;p52"/>
          <p:cNvSpPr txBox="1"/>
          <p:nvPr>
            <p:ph type="title"/>
          </p:nvPr>
        </p:nvSpPr>
        <p:spPr>
          <a:xfrm>
            <a:off x="806500" y="249375"/>
            <a:ext cx="80259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F0529C"/>
              </a:buClr>
              <a:buSzPts val="3000"/>
              <a:buFont typeface="IBM Plex Sans"/>
              <a:buNone/>
              <a:defRPr sz="3000">
                <a:solidFill>
                  <a:srgbClr val="F0529C"/>
                </a:solidFill>
                <a:latin typeface="IBM Plex Sans"/>
                <a:ea typeface="IBM Plex Sans"/>
                <a:cs typeface="IBM Plex Sans"/>
                <a:sym typeface="IBM Plex Sans"/>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pic>
        <p:nvPicPr>
          <p:cNvPr id="401" name="Google Shape;401;p52"/>
          <p:cNvPicPr preferRelativeResize="0"/>
          <p:nvPr/>
        </p:nvPicPr>
        <p:blipFill>
          <a:blip r:embed="rId2">
            <a:alphaModFix/>
          </a:blip>
          <a:stretch>
            <a:fillRect/>
          </a:stretch>
        </p:blipFill>
        <p:spPr>
          <a:xfrm>
            <a:off x="369550" y="365263"/>
            <a:ext cx="402750" cy="402725"/>
          </a:xfrm>
          <a:prstGeom prst="rect">
            <a:avLst/>
          </a:prstGeom>
          <a:noFill/>
          <a:ln>
            <a:noFill/>
          </a:ln>
        </p:spPr>
      </p:pic>
      <p:pic>
        <p:nvPicPr>
          <p:cNvPr id="402" name="Google Shape;402;p52"/>
          <p:cNvPicPr preferRelativeResize="0"/>
          <p:nvPr/>
        </p:nvPicPr>
        <p:blipFill>
          <a:blip r:embed="rId3">
            <a:alphaModFix/>
          </a:blip>
          <a:stretch>
            <a:fillRect/>
          </a:stretch>
        </p:blipFill>
        <p:spPr>
          <a:xfrm>
            <a:off x="8146175" y="4734575"/>
            <a:ext cx="778798" cy="254550"/>
          </a:xfrm>
          <a:prstGeom prst="rect">
            <a:avLst/>
          </a:prstGeom>
          <a:noFill/>
          <a:ln>
            <a:noFill/>
          </a:ln>
        </p:spPr>
      </p:pic>
      <p:sp>
        <p:nvSpPr>
          <p:cNvPr id="403" name="Google Shape;403;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303845"/>
              </a:buClr>
              <a:buSzPts val="1800"/>
              <a:buFont typeface="IBM Plex Sans"/>
              <a:buChar char="●"/>
              <a:defRPr sz="1800">
                <a:solidFill>
                  <a:srgbClr val="303845"/>
                </a:solidFill>
                <a:latin typeface="IBM Plex Sans"/>
                <a:ea typeface="IBM Plex Sans"/>
                <a:cs typeface="IBM Plex Sans"/>
                <a:sym typeface="IBM Plex Sans"/>
              </a:defRPr>
            </a:lvl1pPr>
            <a:lvl2pPr indent="-304800" lvl="1" marL="9144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2pPr>
            <a:lvl3pPr indent="-304800" lvl="2" marL="13716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3pPr>
            <a:lvl4pPr indent="-304800" lvl="3" marL="18288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4pPr>
            <a:lvl5pPr indent="-304800" lvl="4" marL="22860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5pPr>
            <a:lvl6pPr indent="-304800" lvl="5" marL="27432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6pPr>
            <a:lvl7pPr indent="-304800" lvl="6" marL="32004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7pPr>
            <a:lvl8pPr indent="-304800" lvl="7" marL="3657600">
              <a:lnSpc>
                <a:spcPct val="115000"/>
              </a:lnSpc>
              <a:spcBef>
                <a:spcPts val="1600"/>
              </a:spcBef>
              <a:spcAft>
                <a:spcPts val="0"/>
              </a:spcAft>
              <a:buClr>
                <a:srgbClr val="303845"/>
              </a:buClr>
              <a:buSzPts val="1200"/>
              <a:buFont typeface="IBM Plex Sans"/>
              <a:buChar char="○"/>
              <a:defRPr>
                <a:solidFill>
                  <a:srgbClr val="303845"/>
                </a:solidFill>
                <a:latin typeface="IBM Plex Sans"/>
                <a:ea typeface="IBM Plex Sans"/>
                <a:cs typeface="IBM Plex Sans"/>
                <a:sym typeface="IBM Plex Sans"/>
              </a:defRPr>
            </a:lvl8pPr>
            <a:lvl9pPr indent="-304800" lvl="8" marL="4114800">
              <a:lnSpc>
                <a:spcPct val="115000"/>
              </a:lnSpc>
              <a:spcBef>
                <a:spcPts val="1600"/>
              </a:spcBef>
              <a:spcAft>
                <a:spcPts val="1600"/>
              </a:spcAft>
              <a:buClr>
                <a:srgbClr val="303845"/>
              </a:buClr>
              <a:buSzPts val="1200"/>
              <a:buFont typeface="IBM Plex Sans"/>
              <a:buChar char="■"/>
              <a:defRPr>
                <a:solidFill>
                  <a:srgbClr val="303845"/>
                </a:solidFill>
                <a:latin typeface="IBM Plex Sans"/>
                <a:ea typeface="IBM Plex Sans"/>
                <a:cs typeface="IBM Plex Sans"/>
                <a:sym typeface="IBM Plex Sans"/>
              </a:defRPr>
            </a:lvl9pPr>
          </a:lstStyle>
          <a:p/>
        </p:txBody>
      </p:sp>
      <p:sp>
        <p:nvSpPr>
          <p:cNvPr id="404" name="Google Shape;40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03845"/>
                </a:solidFill>
                <a:latin typeface="IBM Plex Sans"/>
                <a:ea typeface="IBM Plex Sans"/>
                <a:cs typeface="IBM Plex Sans"/>
                <a:sym typeface="IBM Plex Sans"/>
              </a:defRPr>
            </a:lvl1pPr>
            <a:lvl2pPr lvl="1">
              <a:buNone/>
              <a:defRPr>
                <a:solidFill>
                  <a:srgbClr val="303845"/>
                </a:solidFill>
                <a:latin typeface="IBM Plex Sans"/>
                <a:ea typeface="IBM Plex Sans"/>
                <a:cs typeface="IBM Plex Sans"/>
                <a:sym typeface="IBM Plex Sans"/>
              </a:defRPr>
            </a:lvl2pPr>
            <a:lvl3pPr lvl="2">
              <a:buNone/>
              <a:defRPr>
                <a:solidFill>
                  <a:srgbClr val="303845"/>
                </a:solidFill>
                <a:latin typeface="IBM Plex Sans"/>
                <a:ea typeface="IBM Plex Sans"/>
                <a:cs typeface="IBM Plex Sans"/>
                <a:sym typeface="IBM Plex Sans"/>
              </a:defRPr>
            </a:lvl3pPr>
            <a:lvl4pPr lvl="3">
              <a:buNone/>
              <a:defRPr>
                <a:solidFill>
                  <a:srgbClr val="303845"/>
                </a:solidFill>
                <a:latin typeface="IBM Plex Sans"/>
                <a:ea typeface="IBM Plex Sans"/>
                <a:cs typeface="IBM Plex Sans"/>
                <a:sym typeface="IBM Plex Sans"/>
              </a:defRPr>
            </a:lvl4pPr>
            <a:lvl5pPr lvl="4">
              <a:buNone/>
              <a:defRPr>
                <a:solidFill>
                  <a:srgbClr val="303845"/>
                </a:solidFill>
                <a:latin typeface="IBM Plex Sans"/>
                <a:ea typeface="IBM Plex Sans"/>
                <a:cs typeface="IBM Plex Sans"/>
                <a:sym typeface="IBM Plex Sans"/>
              </a:defRPr>
            </a:lvl5pPr>
            <a:lvl6pPr lvl="5">
              <a:buNone/>
              <a:defRPr>
                <a:solidFill>
                  <a:srgbClr val="303845"/>
                </a:solidFill>
                <a:latin typeface="IBM Plex Sans"/>
                <a:ea typeface="IBM Plex Sans"/>
                <a:cs typeface="IBM Plex Sans"/>
                <a:sym typeface="IBM Plex Sans"/>
              </a:defRPr>
            </a:lvl6pPr>
            <a:lvl7pPr lvl="6">
              <a:buNone/>
              <a:defRPr>
                <a:solidFill>
                  <a:srgbClr val="303845"/>
                </a:solidFill>
                <a:latin typeface="IBM Plex Sans"/>
                <a:ea typeface="IBM Plex Sans"/>
                <a:cs typeface="IBM Plex Sans"/>
                <a:sym typeface="IBM Plex Sans"/>
              </a:defRPr>
            </a:lvl7pPr>
            <a:lvl8pPr lvl="7">
              <a:buNone/>
              <a:defRPr>
                <a:solidFill>
                  <a:srgbClr val="303845"/>
                </a:solidFill>
                <a:latin typeface="IBM Plex Sans"/>
                <a:ea typeface="IBM Plex Sans"/>
                <a:cs typeface="IBM Plex Sans"/>
                <a:sym typeface="IBM Plex Sans"/>
              </a:defRPr>
            </a:lvl8pPr>
            <a:lvl9pPr lvl="8">
              <a:buNone/>
              <a:defRPr>
                <a:solidFill>
                  <a:srgbClr val="303845"/>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5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7" name="Google Shape;407;p5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408" name="Google Shape;408;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0" name="Google Shape;410;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sz="1100">
              <a:solidFill>
                <a:schemeClr val="dk1"/>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411" name="Shape 411"/>
        <p:cNvGrpSpPr/>
        <p:nvPr/>
      </p:nvGrpSpPr>
      <p:grpSpPr>
        <a:xfrm>
          <a:off x="0" y="0"/>
          <a:ext cx="0" cy="0"/>
          <a:chOff x="0" y="0"/>
          <a:chExt cx="0" cy="0"/>
        </a:xfrm>
      </p:grpSpPr>
      <p:pic>
        <p:nvPicPr>
          <p:cNvPr id="412" name="Google Shape;412;p54"/>
          <p:cNvPicPr preferRelativeResize="0"/>
          <p:nvPr/>
        </p:nvPicPr>
        <p:blipFill>
          <a:blip r:embed="rId2">
            <a:alphaModFix/>
          </a:blip>
          <a:stretch>
            <a:fillRect/>
          </a:stretch>
        </p:blipFill>
        <p:spPr>
          <a:xfrm>
            <a:off x="8146175" y="4734575"/>
            <a:ext cx="778798" cy="254550"/>
          </a:xfrm>
          <a:prstGeom prst="rect">
            <a:avLst/>
          </a:prstGeom>
          <a:noFill/>
          <a:ln>
            <a:noFill/>
          </a:ln>
        </p:spPr>
      </p:pic>
      <p:sp>
        <p:nvSpPr>
          <p:cNvPr id="413" name="Google Shape;41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p:cSld name="SECTION_HEADER_1_1">
    <p:bg>
      <p:bgPr>
        <a:solidFill>
          <a:srgbClr val="163134"/>
        </a:solidFill>
      </p:bgPr>
    </p:bg>
    <p:spTree>
      <p:nvGrpSpPr>
        <p:cNvPr id="414" name="Shape 414"/>
        <p:cNvGrpSpPr/>
        <p:nvPr/>
      </p:nvGrpSpPr>
      <p:grpSpPr>
        <a:xfrm>
          <a:off x="0" y="0"/>
          <a:ext cx="0" cy="0"/>
          <a:chOff x="0" y="0"/>
          <a:chExt cx="0" cy="0"/>
        </a:xfrm>
      </p:grpSpPr>
      <p:sp>
        <p:nvSpPr>
          <p:cNvPr id="415" name="Google Shape;415;p55"/>
          <p:cNvSpPr txBox="1"/>
          <p:nvPr>
            <p:ph type="title"/>
          </p:nvPr>
        </p:nvSpPr>
        <p:spPr>
          <a:xfrm>
            <a:off x="1436475" y="1922250"/>
            <a:ext cx="7395900" cy="841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F0529C"/>
              </a:buClr>
              <a:buSzPts val="4000"/>
              <a:buFont typeface="IBM Plex Sans"/>
              <a:buNone/>
              <a:defRPr sz="4000">
                <a:solidFill>
                  <a:srgbClr val="F0529C"/>
                </a:solidFill>
                <a:latin typeface="IBM Plex Sans"/>
                <a:ea typeface="IBM Plex Sans"/>
                <a:cs typeface="IBM Plex Sans"/>
                <a:sym typeface="IBM Plex Sans"/>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16" name="Google Shape;416;p55"/>
          <p:cNvSpPr/>
          <p:nvPr/>
        </p:nvSpPr>
        <p:spPr>
          <a:xfrm>
            <a:off x="0" y="0"/>
            <a:ext cx="778800" cy="5143500"/>
          </a:xfrm>
          <a:prstGeom prst="rect">
            <a:avLst/>
          </a:prstGeom>
          <a:solidFill>
            <a:srgbClr val="163134"/>
          </a:solidFill>
          <a:ln cap="flat" cmpd="sng" w="12700">
            <a:solidFill>
              <a:srgbClr val="16313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orbel"/>
              <a:ea typeface="Corbel"/>
              <a:cs typeface="Corbel"/>
              <a:sym typeface="Corbel"/>
            </a:endParaRPr>
          </a:p>
        </p:txBody>
      </p:sp>
      <p:sp>
        <p:nvSpPr>
          <p:cNvPr id="417" name="Google Shape;417;p55"/>
          <p:cNvSpPr txBox="1"/>
          <p:nvPr>
            <p:ph idx="1" type="subTitle"/>
          </p:nvPr>
        </p:nvSpPr>
        <p:spPr>
          <a:xfrm>
            <a:off x="1529075" y="2764050"/>
            <a:ext cx="7395900" cy="568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FAF2E9"/>
              </a:buClr>
              <a:buSzPts val="2000"/>
              <a:buFont typeface="IBM Plex Sans"/>
              <a:buNone/>
              <a:defRPr sz="2000">
                <a:solidFill>
                  <a:srgbClr val="FAF2E9"/>
                </a:solidFill>
                <a:latin typeface="IBM Plex Sans"/>
                <a:ea typeface="IBM Plex Sans"/>
                <a:cs typeface="IBM Plex Sans"/>
                <a:sym typeface="IBM Plex Sans"/>
              </a:defRPr>
            </a:lvl1pPr>
            <a:lvl2pPr lvl="1">
              <a:lnSpc>
                <a:spcPct val="100000"/>
              </a:lnSpc>
              <a:spcBef>
                <a:spcPts val="0"/>
              </a:spcBef>
              <a:spcAft>
                <a:spcPts val="0"/>
              </a:spcAft>
              <a:buClr>
                <a:schemeClr val="accent2"/>
              </a:buClr>
              <a:buSzPts val="2800"/>
              <a:buNone/>
              <a:defRPr sz="2800">
                <a:solidFill>
                  <a:schemeClr val="accent2"/>
                </a:solidFill>
              </a:defRPr>
            </a:lvl2pPr>
            <a:lvl3pPr lvl="2">
              <a:lnSpc>
                <a:spcPct val="100000"/>
              </a:lnSpc>
              <a:spcBef>
                <a:spcPts val="0"/>
              </a:spcBef>
              <a:spcAft>
                <a:spcPts val="0"/>
              </a:spcAft>
              <a:buClr>
                <a:schemeClr val="accent2"/>
              </a:buClr>
              <a:buSzPts val="2800"/>
              <a:buNone/>
              <a:defRPr sz="2800">
                <a:solidFill>
                  <a:schemeClr val="accent2"/>
                </a:solidFill>
              </a:defRPr>
            </a:lvl3pPr>
            <a:lvl4pPr lvl="3">
              <a:lnSpc>
                <a:spcPct val="100000"/>
              </a:lnSpc>
              <a:spcBef>
                <a:spcPts val="0"/>
              </a:spcBef>
              <a:spcAft>
                <a:spcPts val="0"/>
              </a:spcAft>
              <a:buClr>
                <a:schemeClr val="accent2"/>
              </a:buClr>
              <a:buSzPts val="2800"/>
              <a:buNone/>
              <a:defRPr sz="2800">
                <a:solidFill>
                  <a:schemeClr val="accent2"/>
                </a:solidFill>
              </a:defRPr>
            </a:lvl4pPr>
            <a:lvl5pPr lvl="4">
              <a:lnSpc>
                <a:spcPct val="100000"/>
              </a:lnSpc>
              <a:spcBef>
                <a:spcPts val="0"/>
              </a:spcBef>
              <a:spcAft>
                <a:spcPts val="0"/>
              </a:spcAft>
              <a:buClr>
                <a:schemeClr val="accent2"/>
              </a:buClr>
              <a:buSzPts val="2800"/>
              <a:buNone/>
              <a:defRPr sz="2800">
                <a:solidFill>
                  <a:schemeClr val="accent2"/>
                </a:solidFill>
              </a:defRPr>
            </a:lvl5pPr>
            <a:lvl6pPr lvl="5">
              <a:lnSpc>
                <a:spcPct val="100000"/>
              </a:lnSpc>
              <a:spcBef>
                <a:spcPts val="0"/>
              </a:spcBef>
              <a:spcAft>
                <a:spcPts val="0"/>
              </a:spcAft>
              <a:buClr>
                <a:schemeClr val="accent2"/>
              </a:buClr>
              <a:buSzPts val="2800"/>
              <a:buNone/>
              <a:defRPr sz="2800">
                <a:solidFill>
                  <a:schemeClr val="accent2"/>
                </a:solidFill>
              </a:defRPr>
            </a:lvl6pPr>
            <a:lvl7pPr lvl="6">
              <a:lnSpc>
                <a:spcPct val="100000"/>
              </a:lnSpc>
              <a:spcBef>
                <a:spcPts val="0"/>
              </a:spcBef>
              <a:spcAft>
                <a:spcPts val="0"/>
              </a:spcAft>
              <a:buClr>
                <a:schemeClr val="accent2"/>
              </a:buClr>
              <a:buSzPts val="2800"/>
              <a:buNone/>
              <a:defRPr sz="2800">
                <a:solidFill>
                  <a:schemeClr val="accent2"/>
                </a:solidFill>
              </a:defRPr>
            </a:lvl7pPr>
            <a:lvl8pPr lvl="7">
              <a:lnSpc>
                <a:spcPct val="100000"/>
              </a:lnSpc>
              <a:spcBef>
                <a:spcPts val="0"/>
              </a:spcBef>
              <a:spcAft>
                <a:spcPts val="0"/>
              </a:spcAft>
              <a:buClr>
                <a:schemeClr val="accent2"/>
              </a:buClr>
              <a:buSzPts val="2800"/>
              <a:buNone/>
              <a:defRPr sz="2800">
                <a:solidFill>
                  <a:schemeClr val="accent2"/>
                </a:solidFill>
              </a:defRPr>
            </a:lvl8pPr>
            <a:lvl9pPr lvl="8">
              <a:lnSpc>
                <a:spcPct val="100000"/>
              </a:lnSpc>
              <a:spcBef>
                <a:spcPts val="0"/>
              </a:spcBef>
              <a:spcAft>
                <a:spcPts val="0"/>
              </a:spcAft>
              <a:buClr>
                <a:schemeClr val="accent2"/>
              </a:buClr>
              <a:buSzPts val="2800"/>
              <a:buNone/>
              <a:defRPr sz="2800">
                <a:solidFill>
                  <a:schemeClr val="accent2"/>
                </a:solidFill>
              </a:defRPr>
            </a:lvl9pPr>
          </a:lstStyle>
          <a:p/>
        </p:txBody>
      </p:sp>
      <p:pic>
        <p:nvPicPr>
          <p:cNvPr id="418" name="Google Shape;418;p55"/>
          <p:cNvPicPr preferRelativeResize="0"/>
          <p:nvPr/>
        </p:nvPicPr>
        <p:blipFill>
          <a:blip r:embed="rId2">
            <a:alphaModFix/>
          </a:blip>
          <a:stretch>
            <a:fillRect/>
          </a:stretch>
        </p:blipFill>
        <p:spPr>
          <a:xfrm>
            <a:off x="454500" y="1852150"/>
            <a:ext cx="981975" cy="981975"/>
          </a:xfrm>
          <a:prstGeom prst="rect">
            <a:avLst/>
          </a:prstGeom>
          <a:noFill/>
          <a:ln>
            <a:noFill/>
          </a:ln>
        </p:spPr>
      </p:pic>
      <p:pic>
        <p:nvPicPr>
          <p:cNvPr id="419" name="Google Shape;419;p55"/>
          <p:cNvPicPr preferRelativeResize="0"/>
          <p:nvPr/>
        </p:nvPicPr>
        <p:blipFill>
          <a:blip r:embed="rId3">
            <a:alphaModFix/>
          </a:blip>
          <a:stretch>
            <a:fillRect/>
          </a:stretch>
        </p:blipFill>
        <p:spPr>
          <a:xfrm>
            <a:off x="8146175" y="4734575"/>
            <a:ext cx="778798" cy="254550"/>
          </a:xfrm>
          <a:prstGeom prst="rect">
            <a:avLst/>
          </a:prstGeom>
          <a:noFill/>
          <a:ln>
            <a:noFill/>
          </a:ln>
        </p:spPr>
      </p:pic>
      <p:sp>
        <p:nvSpPr>
          <p:cNvPr id="420" name="Google Shape;420;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421" name="Shape 421"/>
        <p:cNvGrpSpPr/>
        <p:nvPr/>
      </p:nvGrpSpPr>
      <p:grpSpPr>
        <a:xfrm>
          <a:off x="0" y="0"/>
          <a:ext cx="0" cy="0"/>
          <a:chOff x="0" y="0"/>
          <a:chExt cx="0" cy="0"/>
        </a:xfrm>
      </p:grpSpPr>
      <p:sp>
        <p:nvSpPr>
          <p:cNvPr id="422" name="Google Shape;422;p5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23" name="Google Shape;423;p5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24" name="Google Shape;424;p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1">
  <p:cSld name="TITLE_1_1">
    <p:spTree>
      <p:nvGrpSpPr>
        <p:cNvPr id="425" name="Shape 425"/>
        <p:cNvGrpSpPr/>
        <p:nvPr/>
      </p:nvGrpSpPr>
      <p:grpSpPr>
        <a:xfrm>
          <a:off x="0" y="0"/>
          <a:ext cx="0" cy="0"/>
          <a:chOff x="0" y="0"/>
          <a:chExt cx="0" cy="0"/>
        </a:xfrm>
      </p:grpSpPr>
      <p:sp>
        <p:nvSpPr>
          <p:cNvPr id="426" name="Google Shape;426;p57"/>
          <p:cNvSpPr txBox="1"/>
          <p:nvPr>
            <p:ph type="ctrTitle"/>
          </p:nvPr>
        </p:nvSpPr>
        <p:spPr>
          <a:xfrm>
            <a:off x="311700" y="741125"/>
            <a:ext cx="8520600" cy="162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27" name="Google Shape;427;p57"/>
          <p:cNvSpPr txBox="1"/>
          <p:nvPr>
            <p:ph idx="1" type="subTitle"/>
          </p:nvPr>
        </p:nvSpPr>
        <p:spPr>
          <a:xfrm>
            <a:off x="311700" y="31530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400"/>
              <a:buNone/>
              <a:defRPr sz="1400">
                <a:solidFill>
                  <a:schemeClr val="dk2"/>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28" name="Google Shape;428;p57"/>
          <p:cNvSpPr/>
          <p:nvPr>
            <p:ph idx="2" type="pic"/>
          </p:nvPr>
        </p:nvSpPr>
        <p:spPr>
          <a:xfrm>
            <a:off x="914400" y="2370725"/>
            <a:ext cx="7280400" cy="2772900"/>
          </a:xfrm>
          <a:prstGeom prst="round2SameRect">
            <a:avLst>
              <a:gd fmla="val 2790" name="adj1"/>
              <a:gd fmla="val 0" name="adj2"/>
            </a:avLst>
          </a:prstGeom>
          <a:noFill/>
          <a:ln>
            <a:noFill/>
          </a:ln>
        </p:spPr>
      </p:sp>
      <p:pic>
        <p:nvPicPr>
          <p:cNvPr id="429" name="Google Shape;429;p57"/>
          <p:cNvPicPr preferRelativeResize="0"/>
          <p:nvPr/>
        </p:nvPicPr>
        <p:blipFill>
          <a:blip r:embed="rId2">
            <a:alphaModFix/>
          </a:blip>
          <a:stretch>
            <a:fillRect/>
          </a:stretch>
        </p:blipFill>
        <p:spPr>
          <a:xfrm>
            <a:off x="198175" y="4817100"/>
            <a:ext cx="372797" cy="1183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p:cSld name="SECTION_HEADER_1">
    <p:bg>
      <p:bgPr>
        <a:solidFill>
          <a:schemeClr val="dk1"/>
        </a:solidFill>
      </p:bgPr>
    </p:bg>
    <p:spTree>
      <p:nvGrpSpPr>
        <p:cNvPr id="35" name="Shape 35"/>
        <p:cNvGrpSpPr/>
        <p:nvPr/>
      </p:nvGrpSpPr>
      <p:grpSpPr>
        <a:xfrm>
          <a:off x="0" y="0"/>
          <a:ext cx="0" cy="0"/>
          <a:chOff x="0" y="0"/>
          <a:chExt cx="0" cy="0"/>
        </a:xfrm>
      </p:grpSpPr>
      <p:sp>
        <p:nvSpPr>
          <p:cNvPr id="36" name="Google Shape;36;p7"/>
          <p:cNvSpPr txBox="1"/>
          <p:nvPr>
            <p:ph type="title"/>
          </p:nvPr>
        </p:nvSpPr>
        <p:spPr>
          <a:xfrm>
            <a:off x="914400" y="2150850"/>
            <a:ext cx="72804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pic>
        <p:nvPicPr>
          <p:cNvPr id="37" name="Google Shape;37;p7"/>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38" name="Google Shape;3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8"/>
          <p:cNvSpPr txBox="1"/>
          <p:nvPr>
            <p:ph type="title"/>
          </p:nvPr>
        </p:nvSpPr>
        <p:spPr>
          <a:xfrm>
            <a:off x="175125"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8"/>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pic>
        <p:nvPicPr>
          <p:cNvPr id="42" name="Google Shape;42;p8"/>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43" name="Google Shape;43;p8"/>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lvl1pPr lvl="0">
              <a:buNone/>
              <a:defRPr sz="800"/>
            </a:lvl1pPr>
            <a:lvl2pPr lvl="1">
              <a:buNone/>
              <a:defRPr sz="800"/>
            </a:lvl2pPr>
            <a:lvl3pPr lvl="2">
              <a:buNone/>
              <a:defRPr sz="800"/>
            </a:lvl3pPr>
            <a:lvl4pPr lvl="3">
              <a:buNone/>
              <a:defRPr sz="800"/>
            </a:lvl4pPr>
            <a:lvl5pPr lvl="4">
              <a:buNone/>
              <a:defRPr sz="800"/>
            </a:lvl5pPr>
            <a:lvl6pPr lvl="5">
              <a:buNone/>
              <a:defRPr sz="800"/>
            </a:lvl6pPr>
            <a:lvl7pPr lvl="6">
              <a:buNone/>
              <a:defRPr sz="800"/>
            </a:lvl7pPr>
            <a:lvl8pPr lvl="7">
              <a:buNone/>
              <a:defRPr sz="800"/>
            </a:lvl8pPr>
            <a:lvl9pPr lvl="8">
              <a:buNone/>
              <a:defRPr sz="800"/>
            </a:lvl9p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dark)">
  <p:cSld name="TITLE_AND_BODY_1">
    <p:bg>
      <p:bgPr>
        <a:solidFill>
          <a:schemeClr val="dk1"/>
        </a:solidFill>
      </p:bgPr>
    </p:bg>
    <p:spTree>
      <p:nvGrpSpPr>
        <p:cNvPr id="44" name="Shape 44"/>
        <p:cNvGrpSpPr/>
        <p:nvPr/>
      </p:nvGrpSpPr>
      <p:grpSpPr>
        <a:xfrm>
          <a:off x="0" y="0"/>
          <a:ext cx="0" cy="0"/>
          <a:chOff x="0" y="0"/>
          <a:chExt cx="0" cy="0"/>
        </a:xfrm>
      </p:grpSpPr>
      <p:sp>
        <p:nvSpPr>
          <p:cNvPr id="45" name="Google Shape;45;p9"/>
          <p:cNvSpPr txBox="1"/>
          <p:nvPr>
            <p:ph type="title"/>
          </p:nvPr>
        </p:nvSpPr>
        <p:spPr>
          <a:xfrm>
            <a:off x="175125"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6" name="Google Shape;46;p9"/>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pic>
        <p:nvPicPr>
          <p:cNvPr id="47" name="Google Shape;47;p9"/>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48" name="Google Shape;4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sp>
        <p:nvSpPr>
          <p:cNvPr id="50" name="Google Shape;50;p10"/>
          <p:cNvSpPr txBox="1"/>
          <p:nvPr>
            <p:ph type="title"/>
          </p:nvPr>
        </p:nvSpPr>
        <p:spPr>
          <a:xfrm>
            <a:off x="175125"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 name="Google Shape;51;p10"/>
          <p:cNvSpPr txBox="1"/>
          <p:nvPr>
            <p:ph idx="1" type="body"/>
          </p:nvPr>
        </p:nvSpPr>
        <p:spPr>
          <a:xfrm>
            <a:off x="175125" y="1400700"/>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52" name="Google Shape;52;p10"/>
          <p:cNvSpPr txBox="1"/>
          <p:nvPr>
            <p:ph idx="2" type="body"/>
          </p:nvPr>
        </p:nvSpPr>
        <p:spPr>
          <a:xfrm>
            <a:off x="4625700" y="1400700"/>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pic>
        <p:nvPicPr>
          <p:cNvPr id="53" name="Google Shape;53;p10"/>
          <p:cNvPicPr preferRelativeResize="0"/>
          <p:nvPr/>
        </p:nvPicPr>
        <p:blipFill>
          <a:blip r:embed="rId2">
            <a:alphaModFix/>
          </a:blip>
          <a:stretch>
            <a:fillRect/>
          </a:stretch>
        </p:blipFill>
        <p:spPr>
          <a:xfrm>
            <a:off x="198175" y="4817100"/>
            <a:ext cx="372797" cy="118324"/>
          </a:xfrm>
          <a:prstGeom prst="rect">
            <a:avLst/>
          </a:prstGeom>
          <a:noFill/>
          <a:ln>
            <a:noFill/>
          </a:ln>
        </p:spPr>
      </p:pic>
      <p:sp>
        <p:nvSpPr>
          <p:cNvPr id="54" name="Google Shape;5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1.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5125"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Manrope SemiBold"/>
              <a:buNone/>
              <a:defRPr sz="2800">
                <a:solidFill>
                  <a:schemeClr val="dk1"/>
                </a:solidFill>
                <a:latin typeface="Manrope SemiBold"/>
                <a:ea typeface="Manrope SemiBold"/>
                <a:cs typeface="Manrope SemiBold"/>
                <a:sym typeface="Manrope SemiBold"/>
              </a:defRPr>
            </a:lvl1pPr>
            <a:lvl2pPr lvl="1">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2pPr>
            <a:lvl3pPr lvl="2">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3pPr>
            <a:lvl4pPr lvl="3">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4pPr>
            <a:lvl5pPr lvl="4">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5pPr>
            <a:lvl6pPr lvl="5">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6pPr>
            <a:lvl7pPr lvl="6">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7pPr>
            <a:lvl8pPr lvl="7">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8pPr>
            <a:lvl9pPr lvl="8">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9pPr>
          </a:lstStyle>
          <a:p/>
        </p:txBody>
      </p:sp>
      <p:sp>
        <p:nvSpPr>
          <p:cNvPr id="7" name="Google Shape;7;p1"/>
          <p:cNvSpPr txBox="1"/>
          <p:nvPr>
            <p:ph idx="1" type="body"/>
          </p:nvPr>
        </p:nvSpPr>
        <p:spPr>
          <a:xfrm>
            <a:off x="175125" y="1152475"/>
            <a:ext cx="8754900" cy="3416400"/>
          </a:xfrm>
          <a:prstGeom prst="rect">
            <a:avLst/>
          </a:prstGeom>
          <a:noFill/>
          <a:ln>
            <a:noFill/>
          </a:ln>
        </p:spPr>
        <p:txBody>
          <a:bodyPr anchorCtr="0" anchor="t" bIns="91425" lIns="91425" spcFirstLastPara="1" rIns="91425" wrap="square" tIns="91425">
            <a:normAutofit/>
          </a:bodyPr>
          <a:lstStyle>
            <a:lvl1pPr indent="-304800" lvl="0" marL="457200">
              <a:lnSpc>
                <a:spcPct val="115000"/>
              </a:lnSpc>
              <a:spcBef>
                <a:spcPts val="0"/>
              </a:spcBef>
              <a:spcAft>
                <a:spcPts val="0"/>
              </a:spcAft>
              <a:buClr>
                <a:schemeClr val="dk2"/>
              </a:buClr>
              <a:buSzPts val="1200"/>
              <a:buFont typeface="Manrope"/>
              <a:buChar char="●"/>
              <a:defRPr sz="1200">
                <a:solidFill>
                  <a:schemeClr val="dk1"/>
                </a:solidFill>
                <a:latin typeface="Manrope"/>
                <a:ea typeface="Manrope"/>
                <a:cs typeface="Manrope"/>
                <a:sym typeface="Manrope"/>
              </a:defRPr>
            </a:lvl1pPr>
            <a:lvl2pPr indent="-304800" lvl="1" marL="914400">
              <a:lnSpc>
                <a:spcPct val="115000"/>
              </a:lnSpc>
              <a:spcBef>
                <a:spcPts val="0"/>
              </a:spcBef>
              <a:spcAft>
                <a:spcPts val="0"/>
              </a:spcAft>
              <a:buClr>
                <a:schemeClr val="dk2"/>
              </a:buClr>
              <a:buSzPts val="1200"/>
              <a:buFont typeface="Manrope"/>
              <a:buChar char="○"/>
              <a:defRPr sz="1200">
                <a:solidFill>
                  <a:schemeClr val="dk1"/>
                </a:solidFill>
                <a:latin typeface="Manrope"/>
                <a:ea typeface="Manrope"/>
                <a:cs typeface="Manrope"/>
                <a:sym typeface="Manrope"/>
              </a:defRPr>
            </a:lvl2pPr>
            <a:lvl3pPr indent="-304800" lvl="2" marL="1371600">
              <a:lnSpc>
                <a:spcPct val="115000"/>
              </a:lnSpc>
              <a:spcBef>
                <a:spcPts val="0"/>
              </a:spcBef>
              <a:spcAft>
                <a:spcPts val="0"/>
              </a:spcAft>
              <a:buClr>
                <a:schemeClr val="dk2"/>
              </a:buClr>
              <a:buSzPts val="1200"/>
              <a:buFont typeface="Manrope"/>
              <a:buChar char="■"/>
              <a:defRPr sz="1200">
                <a:solidFill>
                  <a:schemeClr val="dk1"/>
                </a:solidFill>
                <a:latin typeface="Manrope"/>
                <a:ea typeface="Manrope"/>
                <a:cs typeface="Manrope"/>
                <a:sym typeface="Manrope"/>
              </a:defRPr>
            </a:lvl3pPr>
            <a:lvl4pPr indent="-304800" lvl="3" marL="1828800">
              <a:lnSpc>
                <a:spcPct val="115000"/>
              </a:lnSpc>
              <a:spcBef>
                <a:spcPts val="0"/>
              </a:spcBef>
              <a:spcAft>
                <a:spcPts val="0"/>
              </a:spcAft>
              <a:buClr>
                <a:schemeClr val="dk2"/>
              </a:buClr>
              <a:buSzPts val="1200"/>
              <a:buFont typeface="Manrope"/>
              <a:buChar char="●"/>
              <a:defRPr sz="1200">
                <a:solidFill>
                  <a:schemeClr val="dk1"/>
                </a:solidFill>
                <a:latin typeface="Manrope"/>
                <a:ea typeface="Manrope"/>
                <a:cs typeface="Manrope"/>
                <a:sym typeface="Manrope"/>
              </a:defRPr>
            </a:lvl4pPr>
            <a:lvl5pPr indent="-304800" lvl="4" marL="2286000">
              <a:lnSpc>
                <a:spcPct val="115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indent="-304800" lvl="5" marL="2743200">
              <a:lnSpc>
                <a:spcPct val="115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indent="-304800" lvl="6" marL="3200400">
              <a:lnSpc>
                <a:spcPct val="115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indent="-304800" lvl="7" marL="3657600">
              <a:lnSpc>
                <a:spcPct val="115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indent="-304800" lvl="8" marL="4114800">
              <a:lnSpc>
                <a:spcPct val="115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anrope"/>
                <a:ea typeface="Manrope"/>
                <a:cs typeface="Manrope"/>
                <a:sym typeface="Manrope"/>
              </a:defRPr>
            </a:lvl1pPr>
            <a:lvl2pPr lvl="1" algn="r">
              <a:buNone/>
              <a:defRPr sz="1300">
                <a:solidFill>
                  <a:schemeClr val="dk1"/>
                </a:solidFill>
                <a:latin typeface="Manrope"/>
                <a:ea typeface="Manrope"/>
                <a:cs typeface="Manrope"/>
                <a:sym typeface="Manrope"/>
              </a:defRPr>
            </a:lvl2pPr>
            <a:lvl3pPr lvl="2" algn="r">
              <a:buNone/>
              <a:defRPr sz="1300">
                <a:solidFill>
                  <a:schemeClr val="dk1"/>
                </a:solidFill>
                <a:latin typeface="Manrope"/>
                <a:ea typeface="Manrope"/>
                <a:cs typeface="Manrope"/>
                <a:sym typeface="Manrope"/>
              </a:defRPr>
            </a:lvl3pPr>
            <a:lvl4pPr lvl="3" algn="r">
              <a:buNone/>
              <a:defRPr sz="1300">
                <a:solidFill>
                  <a:schemeClr val="dk1"/>
                </a:solidFill>
                <a:latin typeface="Manrope"/>
                <a:ea typeface="Manrope"/>
                <a:cs typeface="Manrope"/>
                <a:sym typeface="Manrope"/>
              </a:defRPr>
            </a:lvl4pPr>
            <a:lvl5pPr lvl="4" algn="r">
              <a:buNone/>
              <a:defRPr sz="1300">
                <a:solidFill>
                  <a:schemeClr val="dk1"/>
                </a:solidFill>
                <a:latin typeface="Manrope"/>
                <a:ea typeface="Manrope"/>
                <a:cs typeface="Manrope"/>
                <a:sym typeface="Manrope"/>
              </a:defRPr>
            </a:lvl5pPr>
            <a:lvl6pPr lvl="5" algn="r">
              <a:buNone/>
              <a:defRPr sz="1300">
                <a:solidFill>
                  <a:schemeClr val="dk1"/>
                </a:solidFill>
                <a:latin typeface="Manrope"/>
                <a:ea typeface="Manrope"/>
                <a:cs typeface="Manrope"/>
                <a:sym typeface="Manrope"/>
              </a:defRPr>
            </a:lvl6pPr>
            <a:lvl7pPr lvl="6" algn="r">
              <a:buNone/>
              <a:defRPr sz="1300">
                <a:solidFill>
                  <a:schemeClr val="dk1"/>
                </a:solidFill>
                <a:latin typeface="Manrope"/>
                <a:ea typeface="Manrope"/>
                <a:cs typeface="Manrope"/>
                <a:sym typeface="Manrope"/>
              </a:defRPr>
            </a:lvl7pPr>
            <a:lvl8pPr lvl="7" algn="r">
              <a:buNone/>
              <a:defRPr sz="1300">
                <a:solidFill>
                  <a:schemeClr val="dk1"/>
                </a:solidFill>
                <a:latin typeface="Manrope"/>
                <a:ea typeface="Manrope"/>
                <a:cs typeface="Manrope"/>
                <a:sym typeface="Manrope"/>
              </a:defRPr>
            </a:lvl8pPr>
            <a:lvl9pPr lvl="8" algn="r">
              <a:buNone/>
              <a:defRPr sz="1300">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10">
          <p15:clr>
            <a:srgbClr val="E46962"/>
          </p15:clr>
        </p15:guide>
        <p15:guide id="2" pos="504">
          <p15:clr>
            <a:srgbClr val="E46962"/>
          </p15:clr>
        </p15:guide>
        <p15:guide id="3" pos="576">
          <p15:clr>
            <a:srgbClr val="E46962"/>
          </p15:clr>
        </p15:guide>
        <p15:guide id="4" pos="981">
          <p15:clr>
            <a:srgbClr val="E46962"/>
          </p15:clr>
        </p15:guide>
        <p15:guide id="5" pos="1061">
          <p15:clr>
            <a:srgbClr val="E46962"/>
          </p15:clr>
        </p15:guide>
        <p15:guide id="6" pos="1459">
          <p15:clr>
            <a:srgbClr val="E46962"/>
          </p15:clr>
        </p15:guide>
        <p15:guide id="7" pos="1512">
          <p15:clr>
            <a:srgbClr val="E46962"/>
          </p15:clr>
        </p15:guide>
        <p15:guide id="8" pos="1910">
          <p15:clr>
            <a:srgbClr val="E46962"/>
          </p15:clr>
        </p15:guide>
        <p15:guide id="9" pos="1979">
          <p15:clr>
            <a:srgbClr val="E46962"/>
          </p15:clr>
        </p15:guide>
        <p15:guide id="10" pos="2376">
          <p15:clr>
            <a:srgbClr val="E46962"/>
          </p15:clr>
        </p15:guide>
        <p15:guide id="11" pos="2447">
          <p15:clr>
            <a:srgbClr val="E46962"/>
          </p15:clr>
        </p15:guide>
        <p15:guide id="12" pos="2842">
          <p15:clr>
            <a:srgbClr val="E46962"/>
          </p15:clr>
        </p15:guide>
        <p15:guide id="13" pos="2914">
          <p15:clr>
            <a:srgbClr val="E46962"/>
          </p15:clr>
        </p15:guide>
        <p15:guide id="14" pos="3313">
          <p15:clr>
            <a:srgbClr val="E46962"/>
          </p15:clr>
        </p15:guide>
        <p15:guide id="15" pos="3384">
          <p15:clr>
            <a:srgbClr val="E46962"/>
          </p15:clr>
        </p15:guide>
        <p15:guide id="16" pos="3775">
          <p15:clr>
            <a:srgbClr val="E46962"/>
          </p15:clr>
        </p15:guide>
        <p15:guide id="17" pos="3854">
          <p15:clr>
            <a:srgbClr val="E46962"/>
          </p15:clr>
        </p15:guide>
        <p15:guide id="18" pos="4236">
          <p15:clr>
            <a:srgbClr val="E46962"/>
          </p15:clr>
        </p15:guide>
        <p15:guide id="19" pos="4301">
          <p15:clr>
            <a:srgbClr val="E46962"/>
          </p15:clr>
        </p15:guide>
        <p15:guide id="20" pos="4699">
          <p15:clr>
            <a:srgbClr val="E46962"/>
          </p15:clr>
        </p15:guide>
        <p15:guide id="21" pos="4767">
          <p15:clr>
            <a:srgbClr val="E46962"/>
          </p15:clr>
        </p15:guide>
        <p15:guide id="22" pos="5162">
          <p15:clr>
            <a:srgbClr val="E46962"/>
          </p15:clr>
        </p15:guide>
        <p15:guide id="23" pos="5232">
          <p15:clr>
            <a:srgbClr val="E46962"/>
          </p15:clr>
        </p15:guide>
        <p15:guide id="24" pos="562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57.png"/><Relationship Id="rId4" Type="http://schemas.openxmlformats.org/officeDocument/2006/relationships/image" Target="../media/image70.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github.com/tencent-ailab/persona-hu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hyperlink" Target="https://bair.berkeley.edu/blog/2023/04/03/koala/" TargetMode="External"/><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hyperlink" Target="https://crfm.stanford.edu/2023/03/13/alpaca.html" TargetMode="External"/><Relationship Id="rId8" Type="http://schemas.openxmlformats.org/officeDocument/2006/relationships/hyperlink" Target="https://lmsys.org/blog/2023-03-30-vicuna/" TargetMode="External"/><Relationship Id="rId10" Type="http://schemas.openxmlformats.org/officeDocument/2006/relationships/hyperlink" Target="https://www.databricks.com/blog/2023/04/12/dolly-first-open-commercially-viable-instruction-tuned-ll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hyperlink" Target="https://arxiv.org/abs/2310.01377" TargetMode="External"/><Relationship Id="rId5" Type="http://schemas.openxmlformats.org/officeDocument/2006/relationships/hyperlink" Target="https://huggingface.co/HuggingFaceH4/zephyr-7b-bet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hyperlink" Target="https://arxiv.org/abs/2410.01679" TargetMode="External"/><Relationship Id="rId4" Type="http://schemas.openxmlformats.org/officeDocument/2006/relationships/hyperlink" Target="https://arxiv.org/abs/2403.09629"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hyperlink" Target="https://arxiv.org/abs/2410.01679" TargetMode="External"/><Relationship Id="rId4" Type="http://schemas.openxmlformats.org/officeDocument/2006/relationships/hyperlink" Target="https://arxiv.org/abs/2403.09629"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109.png"/><Relationship Id="rId4" Type="http://schemas.openxmlformats.org/officeDocument/2006/relationships/hyperlink" Target="https://huggingface.co/datasets/allenai/RLVR-IFeva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58.png"/><Relationship Id="rId4" Type="http://schemas.openxmlformats.org/officeDocument/2006/relationships/hyperlink" Target="https://github.com/allenai/open-instruct"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hyperlink" Target="https://arxiv.org/abs/2403.13787" TargetMode="External"/><Relationship Id="rId4" Type="http://schemas.openxmlformats.org/officeDocument/2006/relationships/hyperlink" Target="https://arxiv.org/abs/2410.15522" TargetMode="External"/><Relationship Id="rId9" Type="http://schemas.openxmlformats.org/officeDocument/2006/relationships/hyperlink" Target="https://arxiv.org/abs/2410.01729" TargetMode="External"/><Relationship Id="rId5" Type="http://schemas.openxmlformats.org/officeDocument/2006/relationships/hyperlink" Target="https://arxiv.org/abs/2412.13746" TargetMode="External"/><Relationship Id="rId6" Type="http://schemas.openxmlformats.org/officeDocument/2006/relationships/hyperlink" Target="https://arxiv.org/abs/2410.09893" TargetMode="External"/><Relationship Id="rId7" Type="http://schemas.openxmlformats.org/officeDocument/2006/relationships/hyperlink" Target="https://arxiv.org/abs/2410.16184" TargetMode="External"/><Relationship Id="rId8" Type="http://schemas.openxmlformats.org/officeDocument/2006/relationships/hyperlink" Target="https://arxiv.org/abs/2410.14872" TargetMode="External"/><Relationship Id="rId10" Type="http://schemas.openxmlformats.org/officeDocument/2006/relationships/hyperlink" Target="https://arxiv.org/abs/2410.05584"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74.png"/><Relationship Id="rId5" Type="http://schemas.openxmlformats.org/officeDocument/2006/relationships/image" Target="../media/image53.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11" Type="http://schemas.openxmlformats.org/officeDocument/2006/relationships/image" Target="../media/image67.png"/><Relationship Id="rId10" Type="http://schemas.openxmlformats.org/officeDocument/2006/relationships/image" Target="../media/image69.png"/><Relationship Id="rId13" Type="http://schemas.openxmlformats.org/officeDocument/2006/relationships/image" Target="../media/image66.png"/><Relationship Id="rId12" Type="http://schemas.openxmlformats.org/officeDocument/2006/relationships/image" Target="../media/image59.png"/><Relationship Id="rId14"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hyperlink" Target="https://github.com/allenai/awesome-open-lms" TargetMode="External"/><Relationship Id="rId4" Type="http://schemas.openxmlformats.org/officeDocument/2006/relationships/image" Target="../media/image78.png"/><Relationship Id="rId5" Type="http://schemas.openxmlformats.org/officeDocument/2006/relationships/image" Target="../media/image77.png"/><Relationship Id="rId6" Type="http://schemas.openxmlformats.org/officeDocument/2006/relationships/image" Target="../media/image71.png"/><Relationship Id="rId7" Type="http://schemas.openxmlformats.org/officeDocument/2006/relationships/image" Target="../media/image73.png"/></Relationships>
</file>

<file path=ppt/slides/_rels/slide84.xml.rels><?xml version="1.0" encoding="UTF-8" standalone="yes"?><Relationships xmlns="http://schemas.openxmlformats.org/package/2006/relationships"><Relationship Id="rId40" Type="http://schemas.openxmlformats.org/officeDocument/2006/relationships/image" Target="../media/image123.png"/><Relationship Id="rId84" Type="http://schemas.openxmlformats.org/officeDocument/2006/relationships/image" Target="../media/image164.png"/><Relationship Id="rId83" Type="http://schemas.openxmlformats.org/officeDocument/2006/relationships/image" Target="../media/image149.png"/><Relationship Id="rId42" Type="http://schemas.openxmlformats.org/officeDocument/2006/relationships/image" Target="../media/image114.png"/><Relationship Id="rId86" Type="http://schemas.openxmlformats.org/officeDocument/2006/relationships/image" Target="../media/image150.png"/><Relationship Id="rId41" Type="http://schemas.openxmlformats.org/officeDocument/2006/relationships/image" Target="../media/image117.jpg"/><Relationship Id="rId85" Type="http://schemas.openxmlformats.org/officeDocument/2006/relationships/image" Target="../media/image160.png"/><Relationship Id="rId44" Type="http://schemas.openxmlformats.org/officeDocument/2006/relationships/image" Target="../media/image106.png"/><Relationship Id="rId88" Type="http://schemas.openxmlformats.org/officeDocument/2006/relationships/image" Target="../media/image167.png"/><Relationship Id="rId43" Type="http://schemas.openxmlformats.org/officeDocument/2006/relationships/image" Target="../media/image121.png"/><Relationship Id="rId87" Type="http://schemas.openxmlformats.org/officeDocument/2006/relationships/image" Target="../media/image165.png"/><Relationship Id="rId46" Type="http://schemas.openxmlformats.org/officeDocument/2006/relationships/image" Target="../media/image116.jpg"/><Relationship Id="rId45" Type="http://schemas.openxmlformats.org/officeDocument/2006/relationships/image" Target="../media/image110.jpg"/><Relationship Id="rId89" Type="http://schemas.openxmlformats.org/officeDocument/2006/relationships/image" Target="../media/image162.png"/><Relationship Id="rId80" Type="http://schemas.openxmlformats.org/officeDocument/2006/relationships/image" Target="../media/image159.png"/><Relationship Id="rId82" Type="http://schemas.openxmlformats.org/officeDocument/2006/relationships/image" Target="../media/image161.png"/><Relationship Id="rId81" Type="http://schemas.openxmlformats.org/officeDocument/2006/relationships/image" Target="../media/image151.png"/><Relationship Id="rId1" Type="http://schemas.openxmlformats.org/officeDocument/2006/relationships/slideLayout" Target="../slideLayouts/slideLayout56.xml"/><Relationship Id="rId2" Type="http://schemas.openxmlformats.org/officeDocument/2006/relationships/notesSlide" Target="../notesSlides/notesSlide84.xml"/><Relationship Id="rId3" Type="http://schemas.openxmlformats.org/officeDocument/2006/relationships/image" Target="../media/image72.png"/><Relationship Id="rId4" Type="http://schemas.openxmlformats.org/officeDocument/2006/relationships/image" Target="../media/image86.png"/><Relationship Id="rId9" Type="http://schemas.openxmlformats.org/officeDocument/2006/relationships/image" Target="../media/image99.png"/><Relationship Id="rId48" Type="http://schemas.openxmlformats.org/officeDocument/2006/relationships/image" Target="../media/image118.jpg"/><Relationship Id="rId47" Type="http://schemas.openxmlformats.org/officeDocument/2006/relationships/image" Target="../media/image128.jpg"/><Relationship Id="rId49" Type="http://schemas.openxmlformats.org/officeDocument/2006/relationships/image" Target="../media/image107.jpg"/><Relationship Id="rId5" Type="http://schemas.openxmlformats.org/officeDocument/2006/relationships/image" Target="../media/image126.png"/><Relationship Id="rId6" Type="http://schemas.openxmlformats.org/officeDocument/2006/relationships/image" Target="../media/image79.png"/><Relationship Id="rId7" Type="http://schemas.openxmlformats.org/officeDocument/2006/relationships/image" Target="../media/image76.png"/><Relationship Id="rId8" Type="http://schemas.openxmlformats.org/officeDocument/2006/relationships/image" Target="../media/image91.png"/><Relationship Id="rId73" Type="http://schemas.openxmlformats.org/officeDocument/2006/relationships/image" Target="../media/image144.png"/><Relationship Id="rId72" Type="http://schemas.openxmlformats.org/officeDocument/2006/relationships/image" Target="../media/image136.png"/><Relationship Id="rId31" Type="http://schemas.openxmlformats.org/officeDocument/2006/relationships/image" Target="../media/image101.png"/><Relationship Id="rId75" Type="http://schemas.openxmlformats.org/officeDocument/2006/relationships/image" Target="../media/image147.png"/><Relationship Id="rId30" Type="http://schemas.openxmlformats.org/officeDocument/2006/relationships/image" Target="../media/image108.png"/><Relationship Id="rId74" Type="http://schemas.openxmlformats.org/officeDocument/2006/relationships/image" Target="../media/image152.png"/><Relationship Id="rId33" Type="http://schemas.openxmlformats.org/officeDocument/2006/relationships/image" Target="../media/image104.png"/><Relationship Id="rId77" Type="http://schemas.openxmlformats.org/officeDocument/2006/relationships/image" Target="../media/image158.png"/><Relationship Id="rId32" Type="http://schemas.openxmlformats.org/officeDocument/2006/relationships/image" Target="../media/image94.png"/><Relationship Id="rId76" Type="http://schemas.openxmlformats.org/officeDocument/2006/relationships/image" Target="../media/image143.png"/><Relationship Id="rId35" Type="http://schemas.openxmlformats.org/officeDocument/2006/relationships/image" Target="../media/image103.jpg"/><Relationship Id="rId79" Type="http://schemas.openxmlformats.org/officeDocument/2006/relationships/image" Target="../media/image148.png"/><Relationship Id="rId34" Type="http://schemas.openxmlformats.org/officeDocument/2006/relationships/image" Target="../media/image135.png"/><Relationship Id="rId78" Type="http://schemas.openxmlformats.org/officeDocument/2006/relationships/image" Target="../media/image155.png"/><Relationship Id="rId71" Type="http://schemas.openxmlformats.org/officeDocument/2006/relationships/image" Target="../media/image157.png"/><Relationship Id="rId70" Type="http://schemas.openxmlformats.org/officeDocument/2006/relationships/image" Target="../media/image153.png"/><Relationship Id="rId37" Type="http://schemas.openxmlformats.org/officeDocument/2006/relationships/image" Target="../media/image113.png"/><Relationship Id="rId36" Type="http://schemas.openxmlformats.org/officeDocument/2006/relationships/image" Target="../media/image105.jpg"/><Relationship Id="rId39" Type="http://schemas.openxmlformats.org/officeDocument/2006/relationships/image" Target="../media/image111.png"/><Relationship Id="rId38" Type="http://schemas.openxmlformats.org/officeDocument/2006/relationships/image" Target="../media/image119.png"/><Relationship Id="rId62" Type="http://schemas.openxmlformats.org/officeDocument/2006/relationships/image" Target="../media/image142.png"/><Relationship Id="rId61" Type="http://schemas.openxmlformats.org/officeDocument/2006/relationships/image" Target="../media/image145.png"/><Relationship Id="rId20" Type="http://schemas.openxmlformats.org/officeDocument/2006/relationships/image" Target="../media/image88.png"/><Relationship Id="rId64" Type="http://schemas.openxmlformats.org/officeDocument/2006/relationships/image" Target="../media/image154.png"/><Relationship Id="rId63" Type="http://schemas.openxmlformats.org/officeDocument/2006/relationships/image" Target="../media/image139.png"/><Relationship Id="rId22" Type="http://schemas.openxmlformats.org/officeDocument/2006/relationships/image" Target="../media/image97.png"/><Relationship Id="rId66" Type="http://schemas.openxmlformats.org/officeDocument/2006/relationships/image" Target="../media/image140.png"/><Relationship Id="rId21" Type="http://schemas.openxmlformats.org/officeDocument/2006/relationships/image" Target="../media/image89.png"/><Relationship Id="rId65" Type="http://schemas.openxmlformats.org/officeDocument/2006/relationships/image" Target="../media/image141.png"/><Relationship Id="rId24" Type="http://schemas.openxmlformats.org/officeDocument/2006/relationships/image" Target="../media/image98.png"/><Relationship Id="rId68" Type="http://schemas.openxmlformats.org/officeDocument/2006/relationships/image" Target="../media/image138.png"/><Relationship Id="rId23" Type="http://schemas.openxmlformats.org/officeDocument/2006/relationships/image" Target="../media/image87.png"/><Relationship Id="rId67" Type="http://schemas.openxmlformats.org/officeDocument/2006/relationships/image" Target="../media/image146.png"/><Relationship Id="rId60" Type="http://schemas.openxmlformats.org/officeDocument/2006/relationships/image" Target="../media/image127.png"/><Relationship Id="rId26" Type="http://schemas.openxmlformats.org/officeDocument/2006/relationships/image" Target="../media/image102.png"/><Relationship Id="rId25" Type="http://schemas.openxmlformats.org/officeDocument/2006/relationships/image" Target="../media/image96.png"/><Relationship Id="rId69" Type="http://schemas.openxmlformats.org/officeDocument/2006/relationships/image" Target="../media/image156.png"/><Relationship Id="rId28" Type="http://schemas.openxmlformats.org/officeDocument/2006/relationships/image" Target="../media/image90.png"/><Relationship Id="rId27" Type="http://schemas.openxmlformats.org/officeDocument/2006/relationships/image" Target="../media/image112.png"/><Relationship Id="rId29" Type="http://schemas.openxmlformats.org/officeDocument/2006/relationships/image" Target="../media/image115.png"/><Relationship Id="rId51" Type="http://schemas.openxmlformats.org/officeDocument/2006/relationships/image" Target="../media/image131.png"/><Relationship Id="rId50" Type="http://schemas.openxmlformats.org/officeDocument/2006/relationships/image" Target="../media/image120.png"/><Relationship Id="rId53" Type="http://schemas.openxmlformats.org/officeDocument/2006/relationships/image" Target="../media/image125.png"/><Relationship Id="rId52" Type="http://schemas.openxmlformats.org/officeDocument/2006/relationships/image" Target="../media/image122.png"/><Relationship Id="rId11" Type="http://schemas.openxmlformats.org/officeDocument/2006/relationships/image" Target="../media/image83.png"/><Relationship Id="rId55" Type="http://schemas.openxmlformats.org/officeDocument/2006/relationships/image" Target="../media/image137.png"/><Relationship Id="rId10" Type="http://schemas.openxmlformats.org/officeDocument/2006/relationships/image" Target="../media/image85.png"/><Relationship Id="rId54" Type="http://schemas.openxmlformats.org/officeDocument/2006/relationships/image" Target="../media/image124.png"/><Relationship Id="rId13" Type="http://schemas.openxmlformats.org/officeDocument/2006/relationships/image" Target="../media/image100.png"/><Relationship Id="rId57" Type="http://schemas.openxmlformats.org/officeDocument/2006/relationships/image" Target="../media/image129.png"/><Relationship Id="rId12" Type="http://schemas.openxmlformats.org/officeDocument/2006/relationships/image" Target="../media/image80.png"/><Relationship Id="rId56" Type="http://schemas.openxmlformats.org/officeDocument/2006/relationships/image" Target="../media/image134.png"/><Relationship Id="rId91" Type="http://schemas.openxmlformats.org/officeDocument/2006/relationships/image" Target="../media/image166.png"/><Relationship Id="rId90" Type="http://schemas.openxmlformats.org/officeDocument/2006/relationships/image" Target="../media/image168.png"/><Relationship Id="rId92" Type="http://schemas.openxmlformats.org/officeDocument/2006/relationships/image" Target="../media/image163.png"/><Relationship Id="rId15" Type="http://schemas.openxmlformats.org/officeDocument/2006/relationships/image" Target="../media/image93.png"/><Relationship Id="rId59" Type="http://schemas.openxmlformats.org/officeDocument/2006/relationships/image" Target="../media/image133.png"/><Relationship Id="rId14" Type="http://schemas.openxmlformats.org/officeDocument/2006/relationships/image" Target="../media/image75.png"/><Relationship Id="rId58" Type="http://schemas.openxmlformats.org/officeDocument/2006/relationships/image" Target="../media/image132.png"/><Relationship Id="rId17" Type="http://schemas.openxmlformats.org/officeDocument/2006/relationships/image" Target="../media/image130.png"/><Relationship Id="rId16" Type="http://schemas.openxmlformats.org/officeDocument/2006/relationships/image" Target="../media/image92.png"/><Relationship Id="rId19" Type="http://schemas.openxmlformats.org/officeDocument/2006/relationships/image" Target="../media/image81.png"/><Relationship Id="rId18"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hyperlink" Target="https://playground.allenai.org/" TargetMode="External"/><Relationship Id="rId4" Type="http://schemas.openxmlformats.org/officeDocument/2006/relationships/hyperlink" Target="https://github.com/allenai/awesome-open-lm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ph type="title"/>
          </p:nvPr>
        </p:nvSpPr>
        <p:spPr>
          <a:xfrm>
            <a:off x="1684300" y="973675"/>
            <a:ext cx="5775300" cy="1601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The state of post-training</a:t>
            </a:r>
            <a:endParaRPr/>
          </a:p>
        </p:txBody>
      </p:sp>
      <p:sp>
        <p:nvSpPr>
          <p:cNvPr id="435" name="Google Shape;435;p58"/>
          <p:cNvSpPr txBox="1"/>
          <p:nvPr>
            <p:ph idx="1" type="body"/>
          </p:nvPr>
        </p:nvSpPr>
        <p:spPr>
          <a:xfrm>
            <a:off x="1714500" y="2628018"/>
            <a:ext cx="5745300" cy="18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Nathan Lambert</a:t>
            </a:r>
            <a:endParaRPr sz="1800"/>
          </a:p>
          <a:p>
            <a:pPr indent="0" lvl="0" marL="0" rtl="0" algn="l">
              <a:spcBef>
                <a:spcPts val="0"/>
              </a:spcBef>
              <a:spcAft>
                <a:spcPts val="0"/>
              </a:spcAft>
              <a:buNone/>
            </a:pPr>
            <a:r>
              <a:rPr lang="en" sz="1500">
                <a:solidFill>
                  <a:srgbClr val="888888"/>
                </a:solidFill>
              </a:rPr>
              <a:t>interconnects.ai // Ai2</a:t>
            </a:r>
            <a:endParaRPr sz="1500">
              <a:solidFill>
                <a:srgbClr val="888888"/>
              </a:solidFill>
            </a:endParaRPr>
          </a:p>
          <a:p>
            <a:pPr indent="0" lvl="0" marL="0" rtl="0" algn="l">
              <a:spcBef>
                <a:spcPts val="0"/>
              </a:spcBef>
              <a:spcAft>
                <a:spcPts val="0"/>
              </a:spcAft>
              <a:buNone/>
            </a:pPr>
            <a:r>
              <a:rPr lang="en" sz="1500">
                <a:solidFill>
                  <a:srgbClr val="888888"/>
                </a:solidFill>
              </a:rPr>
              <a:t>3 January 2025</a:t>
            </a:r>
            <a:endParaRPr sz="1500">
              <a:solidFill>
                <a:srgbClr val="888888"/>
              </a:solidFill>
            </a:endParaRPr>
          </a:p>
        </p:txBody>
      </p:sp>
      <p:sp>
        <p:nvSpPr>
          <p:cNvPr id="436" name="Google Shape;436;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t>‹#›</a:t>
            </a:fld>
            <a:endParaRPr sz="1300"/>
          </a:p>
        </p:txBody>
      </p:sp>
      <p:sp>
        <p:nvSpPr>
          <p:cNvPr id="437" name="Google Shape;437;p58"/>
          <p:cNvSpPr txBox="1"/>
          <p:nvPr>
            <p:ph idx="2" type="subTitle"/>
          </p:nvPr>
        </p:nvSpPr>
        <p:spPr>
          <a:xfrm>
            <a:off x="1703925" y="585216"/>
            <a:ext cx="5775300" cy="232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7"/>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approaches to modern post-training</a:t>
            </a:r>
            <a:endParaRPr/>
          </a:p>
          <a:p>
            <a:pPr indent="0" lvl="0" marL="0" rtl="0" algn="l">
              <a:spcBef>
                <a:spcPts val="0"/>
              </a:spcBef>
              <a:spcAft>
                <a:spcPts val="0"/>
              </a:spcAft>
              <a:buNone/>
            </a:pPr>
            <a:r>
              <a:t/>
            </a:r>
            <a:endParaRPr/>
          </a:p>
        </p:txBody>
      </p:sp>
      <p:sp>
        <p:nvSpPr>
          <p:cNvPr id="530" name="Google Shape;530;p67"/>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531" name="Google Shape;531;p67"/>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Three stage approach:</a:t>
            </a:r>
            <a:endParaRPr sz="2400"/>
          </a:p>
          <a:p>
            <a:pPr indent="-381000" lvl="0" marL="457200" rtl="0" algn="l">
              <a:spcBef>
                <a:spcPts val="1200"/>
              </a:spcBef>
              <a:spcAft>
                <a:spcPts val="0"/>
              </a:spcAft>
              <a:buSzPts val="2400"/>
              <a:buAutoNum type="arabicPeriod"/>
            </a:pPr>
            <a:r>
              <a:rPr lang="en" sz="2400"/>
              <a:t>Instruction tune base model.</a:t>
            </a:r>
            <a:endParaRPr sz="2400"/>
          </a:p>
          <a:p>
            <a:pPr indent="-381000" lvl="0" marL="457200" rtl="0" algn="l">
              <a:spcBef>
                <a:spcPts val="0"/>
              </a:spcBef>
              <a:spcAft>
                <a:spcPts val="0"/>
              </a:spcAft>
              <a:buSzPts val="2400"/>
              <a:buAutoNum type="arabicPeriod"/>
            </a:pPr>
            <a:r>
              <a:rPr lang="en" sz="2400"/>
              <a:t>Collect preference data &amp; train reward model.</a:t>
            </a:r>
            <a:endParaRPr sz="2400"/>
          </a:p>
          <a:p>
            <a:pPr indent="-381000" lvl="0" marL="457200" rtl="0" algn="l">
              <a:spcBef>
                <a:spcPts val="0"/>
              </a:spcBef>
              <a:spcAft>
                <a:spcPts val="0"/>
              </a:spcAft>
              <a:buSzPts val="2400"/>
              <a:buAutoNum type="arabicPeriod"/>
            </a:pPr>
            <a:r>
              <a:rPr lang="en" sz="2400"/>
              <a:t>Fine-tune with RL.</a:t>
            </a:r>
            <a:endParaRPr sz="2400"/>
          </a:p>
          <a:p>
            <a:pPr indent="0" lvl="0" marL="0" rtl="0" algn="l">
              <a:spcBef>
                <a:spcPts val="1200"/>
              </a:spcBef>
              <a:spcAft>
                <a:spcPts val="0"/>
              </a:spcAft>
              <a:buNone/>
            </a:pPr>
            <a:r>
              <a:t/>
            </a:r>
            <a:endParaRPr sz="2400"/>
          </a:p>
          <a:p>
            <a:pPr indent="0" lvl="0" marL="0" rtl="0" algn="l">
              <a:spcBef>
                <a:spcPts val="1200"/>
              </a:spcBef>
              <a:spcAft>
                <a:spcPts val="1200"/>
              </a:spcAft>
              <a:buNone/>
            </a:pPr>
            <a:r>
              <a:rPr lang="en" sz="2400"/>
              <a:t>Focus on general chat capabilities (this was new at the time!)</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8"/>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frontier model post-training</a:t>
            </a:r>
            <a:endParaRPr/>
          </a:p>
        </p:txBody>
      </p:sp>
      <p:sp>
        <p:nvSpPr>
          <p:cNvPr id="537" name="Google Shape;537;p68"/>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Complex process for</a:t>
            </a:r>
            <a:r>
              <a:rPr lang="en" sz="2400"/>
              <a:t>:</a:t>
            </a:r>
            <a:endParaRPr sz="2400"/>
          </a:p>
          <a:p>
            <a:pPr indent="-381000" lvl="0" marL="457200" rtl="0" algn="l">
              <a:spcBef>
                <a:spcPts val="1200"/>
              </a:spcBef>
              <a:spcAft>
                <a:spcPts val="0"/>
              </a:spcAft>
              <a:buSzPts val="2400"/>
              <a:buChar char="●"/>
            </a:pPr>
            <a:r>
              <a:rPr lang="en" sz="2400"/>
              <a:t>Addressing many capabilities and evaluations.</a:t>
            </a:r>
            <a:endParaRPr sz="2400"/>
          </a:p>
          <a:p>
            <a:pPr indent="-381000" lvl="0" marL="457200" rtl="0" algn="l">
              <a:spcBef>
                <a:spcPts val="0"/>
              </a:spcBef>
              <a:spcAft>
                <a:spcPts val="0"/>
              </a:spcAft>
              <a:buSzPts val="2400"/>
              <a:buChar char="●"/>
            </a:pPr>
            <a:r>
              <a:rPr lang="en" sz="2400"/>
              <a:t>Leveraging synthetic data and scaled human data pipelines.</a:t>
            </a:r>
            <a:endParaRPr sz="2400"/>
          </a:p>
          <a:p>
            <a:pPr indent="0" lvl="0" marL="0" rtl="0" algn="l">
              <a:spcBef>
                <a:spcPts val="1200"/>
              </a:spcBef>
              <a:spcAft>
                <a:spcPts val="1200"/>
              </a:spcAft>
              <a:buNone/>
            </a:pPr>
            <a:r>
              <a:t/>
            </a:r>
            <a:endParaRPr/>
          </a:p>
        </p:txBody>
      </p:sp>
      <p:sp>
        <p:nvSpPr>
          <p:cNvPr id="538" name="Google Shape;538;p68"/>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9"/>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frontier model post-training</a:t>
            </a:r>
            <a:endParaRPr/>
          </a:p>
        </p:txBody>
      </p:sp>
      <p:sp>
        <p:nvSpPr>
          <p:cNvPr id="544" name="Google Shape;544;p69"/>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45" name="Google Shape;545;p69"/>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546" name="Google Shape;546;p69"/>
          <p:cNvPicPr preferRelativeResize="0"/>
          <p:nvPr/>
        </p:nvPicPr>
        <p:blipFill>
          <a:blip r:embed="rId3">
            <a:alphaModFix/>
          </a:blip>
          <a:stretch>
            <a:fillRect/>
          </a:stretch>
        </p:blipFill>
        <p:spPr>
          <a:xfrm>
            <a:off x="1191588" y="1177828"/>
            <a:ext cx="6760822" cy="3259851"/>
          </a:xfrm>
          <a:prstGeom prst="rect">
            <a:avLst/>
          </a:prstGeom>
          <a:noFill/>
          <a:ln>
            <a:noFill/>
          </a:ln>
        </p:spPr>
      </p:pic>
      <p:sp>
        <p:nvSpPr>
          <p:cNvPr id="547" name="Google Shape;547;p69"/>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Dubey, Abhimanyu, et al.  2024. Llama 3.</a:t>
            </a:r>
            <a:endParaRPr sz="800">
              <a:solidFill>
                <a:schemeClr val="dk1"/>
              </a:solidFill>
              <a:latin typeface="Manrope"/>
              <a:ea typeface="Manrope"/>
              <a:cs typeface="Manrope"/>
              <a:sym typeface="Manrop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0"/>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frontier model post-training</a:t>
            </a:r>
            <a:endParaRPr/>
          </a:p>
        </p:txBody>
      </p:sp>
      <p:sp>
        <p:nvSpPr>
          <p:cNvPr id="553" name="Google Shape;553;p70"/>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54" name="Google Shape;554;p70"/>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555" name="Google Shape;555;p70"/>
          <p:cNvPicPr preferRelativeResize="0"/>
          <p:nvPr/>
        </p:nvPicPr>
        <p:blipFill>
          <a:blip r:embed="rId3">
            <a:alphaModFix/>
          </a:blip>
          <a:stretch>
            <a:fillRect/>
          </a:stretch>
        </p:blipFill>
        <p:spPr>
          <a:xfrm>
            <a:off x="531100" y="1772175"/>
            <a:ext cx="7869650" cy="1978925"/>
          </a:xfrm>
          <a:prstGeom prst="rect">
            <a:avLst/>
          </a:prstGeom>
          <a:noFill/>
          <a:ln>
            <a:noFill/>
          </a:ln>
        </p:spPr>
      </p:pic>
      <p:sp>
        <p:nvSpPr>
          <p:cNvPr id="556" name="Google Shape;556;p70"/>
          <p:cNvSpPr txBox="1"/>
          <p:nvPr/>
        </p:nvSpPr>
        <p:spPr>
          <a:xfrm>
            <a:off x="559467" y="473328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anrope"/>
                <a:ea typeface="Manrope"/>
                <a:cs typeface="Manrope"/>
                <a:sym typeface="Manrope"/>
              </a:rPr>
              <a:t>Adler, Bo, et al. 2024. Nemotron-4 340B.</a:t>
            </a:r>
            <a:endParaRPr sz="800">
              <a:solidFill>
                <a:schemeClr val="dk1"/>
              </a:solidFill>
              <a:latin typeface="Manrope"/>
              <a:ea typeface="Manrope"/>
              <a:cs typeface="Manrope"/>
              <a:sym typeface="Manrop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1"/>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frontier model post-training</a:t>
            </a:r>
            <a:endParaRPr/>
          </a:p>
        </p:txBody>
      </p:sp>
      <p:sp>
        <p:nvSpPr>
          <p:cNvPr id="562" name="Google Shape;562;p71"/>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63" name="Google Shape;563;p71"/>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564" name="Google Shape;564;p71"/>
          <p:cNvPicPr preferRelativeResize="0"/>
          <p:nvPr/>
        </p:nvPicPr>
        <p:blipFill>
          <a:blip r:embed="rId3">
            <a:alphaModFix/>
          </a:blip>
          <a:stretch>
            <a:fillRect/>
          </a:stretch>
        </p:blipFill>
        <p:spPr>
          <a:xfrm>
            <a:off x="444158" y="1147825"/>
            <a:ext cx="8011592" cy="3416400"/>
          </a:xfrm>
          <a:prstGeom prst="rect">
            <a:avLst/>
          </a:prstGeom>
          <a:noFill/>
          <a:ln>
            <a:noFill/>
          </a:ln>
        </p:spPr>
      </p:pic>
      <p:sp>
        <p:nvSpPr>
          <p:cNvPr id="565" name="Google Shape;565;p71"/>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a:t>
            </a:r>
            <a:r>
              <a:rPr lang="en" sz="800">
                <a:solidFill>
                  <a:srgbClr val="222222"/>
                </a:solidFill>
                <a:latin typeface="Manrope"/>
                <a:ea typeface="Manrope"/>
                <a:cs typeface="Manrope"/>
                <a:sym typeface="Manrope"/>
              </a:rPr>
              <a:t>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2"/>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571" name="Google Shape;571;p72"/>
          <p:cNvPicPr preferRelativeResize="0"/>
          <p:nvPr/>
        </p:nvPicPr>
        <p:blipFill>
          <a:blip r:embed="rId3">
            <a:alphaModFix/>
          </a:blip>
          <a:stretch>
            <a:fillRect/>
          </a:stretch>
        </p:blipFill>
        <p:spPr>
          <a:xfrm>
            <a:off x="152400" y="1063900"/>
            <a:ext cx="8839204" cy="1376810"/>
          </a:xfrm>
          <a:prstGeom prst="rect">
            <a:avLst/>
          </a:prstGeom>
          <a:noFill/>
          <a:ln>
            <a:noFill/>
          </a:ln>
        </p:spPr>
      </p:pic>
      <p:pic>
        <p:nvPicPr>
          <p:cNvPr id="572" name="Google Shape;572;p72"/>
          <p:cNvPicPr preferRelativeResize="0"/>
          <p:nvPr/>
        </p:nvPicPr>
        <p:blipFill>
          <a:blip r:embed="rId4">
            <a:alphaModFix/>
          </a:blip>
          <a:stretch>
            <a:fillRect/>
          </a:stretch>
        </p:blipFill>
        <p:spPr>
          <a:xfrm>
            <a:off x="152400" y="2875785"/>
            <a:ext cx="8839204" cy="1825675"/>
          </a:xfrm>
          <a:prstGeom prst="rect">
            <a:avLst/>
          </a:prstGeom>
          <a:noFill/>
          <a:ln>
            <a:noFill/>
          </a:ln>
        </p:spPr>
      </p:pic>
      <p:sp>
        <p:nvSpPr>
          <p:cNvPr id="573" name="Google Shape;573;p72"/>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eras adaptation pipelines</a:t>
            </a:r>
            <a:endParaRPr/>
          </a:p>
        </p:txBody>
      </p:sp>
      <p:sp>
        <p:nvSpPr>
          <p:cNvPr id="574" name="Google Shape;574;p72"/>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75" name="Google Shape;575;p72"/>
          <p:cNvSpPr txBox="1"/>
          <p:nvPr/>
        </p:nvSpPr>
        <p:spPr>
          <a:xfrm>
            <a:off x="560299" y="4728053"/>
            <a:ext cx="4239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anrope"/>
                <a:ea typeface="Manrope"/>
                <a:cs typeface="Manrope"/>
                <a:sym typeface="Manrope"/>
              </a:rPr>
              <a:t>From: https://www.interconnects.ai/p/frontier-model-post-training</a:t>
            </a:r>
            <a:endParaRPr sz="800">
              <a:solidFill>
                <a:schemeClr val="dk1"/>
              </a:solidFill>
              <a:latin typeface="Manrope"/>
              <a:ea typeface="Manrope"/>
              <a:cs typeface="Manrope"/>
              <a:sym typeface="Manro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3"/>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frontier model post-training</a:t>
            </a:r>
            <a:endParaRPr/>
          </a:p>
        </p:txBody>
      </p:sp>
      <p:sp>
        <p:nvSpPr>
          <p:cNvPr id="581" name="Google Shape;581;p73"/>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Three training</a:t>
            </a:r>
            <a:r>
              <a:rPr lang="en" sz="2400"/>
              <a:t> objectives are most popular</a:t>
            </a:r>
            <a:r>
              <a:rPr lang="en" sz="2400"/>
              <a:t>:</a:t>
            </a:r>
            <a:endParaRPr sz="2400"/>
          </a:p>
          <a:p>
            <a:pPr indent="-381000" lvl="0" marL="457200" rtl="0" algn="l">
              <a:spcBef>
                <a:spcPts val="1200"/>
              </a:spcBef>
              <a:spcAft>
                <a:spcPts val="0"/>
              </a:spcAft>
              <a:buSzPts val="2400"/>
              <a:buAutoNum type="arabicPeriod"/>
            </a:pPr>
            <a:r>
              <a:rPr b="1" lang="en" sz="2400">
                <a:solidFill>
                  <a:schemeClr val="dk2"/>
                </a:solidFill>
              </a:rPr>
              <a:t>Supervised Finetuning</a:t>
            </a:r>
            <a:r>
              <a:rPr lang="en" sz="2400"/>
              <a:t> </a:t>
            </a:r>
            <a:r>
              <a:rPr lang="en" sz="2200"/>
              <a:t>– teach formatting and for base of instruction following abilities.</a:t>
            </a:r>
            <a:endParaRPr sz="2200"/>
          </a:p>
          <a:p>
            <a:pPr indent="-381000" lvl="0" marL="457200" rtl="0" algn="l">
              <a:spcBef>
                <a:spcPts val="0"/>
              </a:spcBef>
              <a:spcAft>
                <a:spcPts val="0"/>
              </a:spcAft>
              <a:buSzPts val="2400"/>
              <a:buAutoNum type="arabicPeriod"/>
            </a:pPr>
            <a:r>
              <a:rPr b="1" lang="en" sz="2400">
                <a:solidFill>
                  <a:schemeClr val="dk2"/>
                </a:solidFill>
              </a:rPr>
              <a:t>Preference Finetuning</a:t>
            </a:r>
            <a:r>
              <a:rPr lang="en" sz="2400"/>
              <a:t> </a:t>
            </a:r>
            <a:r>
              <a:rPr lang="en" sz="2200"/>
              <a:t>– align to human preferences (and smaller bump in capabilities).</a:t>
            </a:r>
            <a:endParaRPr sz="2200"/>
          </a:p>
          <a:p>
            <a:pPr indent="-381000" lvl="0" marL="457200" rtl="0" algn="l">
              <a:spcBef>
                <a:spcPts val="0"/>
              </a:spcBef>
              <a:spcAft>
                <a:spcPts val="0"/>
              </a:spcAft>
              <a:buSzPts val="2400"/>
              <a:buAutoNum type="arabicPeriod"/>
            </a:pPr>
            <a:r>
              <a:rPr b="1" lang="en" sz="2400">
                <a:solidFill>
                  <a:schemeClr val="dk2"/>
                </a:solidFill>
              </a:rPr>
              <a:t>Reinforcement Finetuning</a:t>
            </a:r>
            <a:r>
              <a:rPr lang="en" sz="2400"/>
              <a:t> </a:t>
            </a:r>
            <a:r>
              <a:rPr lang="en" sz="2200"/>
              <a:t>– final stage to boost performance on verifiable tasks.</a:t>
            </a:r>
            <a:endParaRPr sz="2200"/>
          </a:p>
        </p:txBody>
      </p:sp>
      <p:sp>
        <p:nvSpPr>
          <p:cNvPr id="582" name="Google Shape;582;p73"/>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talk includes examples from Tülu 3</a:t>
            </a:r>
            <a:endParaRPr/>
          </a:p>
        </p:txBody>
      </p:sp>
      <p:sp>
        <p:nvSpPr>
          <p:cNvPr id="588" name="Google Shape;588;p74"/>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89" name="Google Shape;589;p74"/>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590" name="Google Shape;590;p74"/>
          <p:cNvPicPr preferRelativeResize="0"/>
          <p:nvPr/>
        </p:nvPicPr>
        <p:blipFill>
          <a:blip r:embed="rId3">
            <a:alphaModFix/>
          </a:blip>
          <a:stretch>
            <a:fillRect/>
          </a:stretch>
        </p:blipFill>
        <p:spPr>
          <a:xfrm>
            <a:off x="763787" y="1152475"/>
            <a:ext cx="7391187" cy="3416400"/>
          </a:xfrm>
          <a:prstGeom prst="rect">
            <a:avLst/>
          </a:prstGeom>
          <a:noFill/>
          <a:ln>
            <a:noFill/>
          </a:ln>
        </p:spPr>
      </p:pic>
      <p:sp>
        <p:nvSpPr>
          <p:cNvPr id="591" name="Google Shape;591;p74"/>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5"/>
          <p:cNvSpPr txBox="1"/>
          <p:nvPr>
            <p:ph type="title"/>
          </p:nvPr>
        </p:nvSpPr>
        <p:spPr>
          <a:xfrm>
            <a:off x="198175" y="304400"/>
            <a:ext cx="3573600" cy="17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Adaptation</a:t>
            </a:r>
            <a:endParaRPr/>
          </a:p>
          <a:p>
            <a:pPr indent="0" lvl="0" marL="0" rtl="0" algn="l">
              <a:spcBef>
                <a:spcPts val="0"/>
              </a:spcBef>
              <a:spcAft>
                <a:spcPts val="0"/>
              </a:spcAft>
              <a:buNone/>
            </a:pPr>
            <a:r>
              <a:rPr lang="en"/>
              <a:t>Outline</a:t>
            </a:r>
            <a:endParaRPr/>
          </a:p>
        </p:txBody>
      </p:sp>
      <p:sp>
        <p:nvSpPr>
          <p:cNvPr id="597" name="Google Shape;597;p75"/>
          <p:cNvSpPr txBox="1"/>
          <p:nvPr>
            <p:ph idx="1" type="body"/>
          </p:nvPr>
        </p:nvSpPr>
        <p:spPr>
          <a:xfrm>
            <a:off x="198175" y="2444750"/>
            <a:ext cx="3573600" cy="2124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Background &amp; History</a:t>
            </a:r>
            <a:endParaRPr sz="1500"/>
          </a:p>
          <a:p>
            <a:pPr indent="-323850" lvl="0" marL="457200" rtl="0" algn="l">
              <a:spcBef>
                <a:spcPts val="0"/>
              </a:spcBef>
              <a:spcAft>
                <a:spcPts val="0"/>
              </a:spcAft>
              <a:buSzPts val="1500"/>
              <a:buAutoNum type="arabicPeriod"/>
            </a:pPr>
            <a:r>
              <a:rPr b="1" lang="en" sz="1500"/>
              <a:t>Prompts</a:t>
            </a:r>
            <a:r>
              <a:rPr b="1" lang="en" sz="1500"/>
              <a:t> &amp; </a:t>
            </a:r>
            <a:r>
              <a:rPr b="1" lang="en" sz="1500"/>
              <a:t>Skill Selection</a:t>
            </a:r>
            <a:endParaRPr b="1" sz="1500"/>
          </a:p>
          <a:p>
            <a:pPr indent="-323850" lvl="0" marL="457200" rtl="0" algn="l">
              <a:spcBef>
                <a:spcPts val="0"/>
              </a:spcBef>
              <a:spcAft>
                <a:spcPts val="0"/>
              </a:spcAft>
              <a:buSzPts val="1500"/>
              <a:buAutoNum type="arabicPeriod"/>
            </a:pPr>
            <a:r>
              <a:rPr lang="en" sz="1500"/>
              <a:t>Supervised Finetuning (SFT) / Instruction Finetuning (IFT)</a:t>
            </a:r>
            <a:endParaRPr sz="1500"/>
          </a:p>
          <a:p>
            <a:pPr indent="-323850" lvl="0" marL="457200" rtl="0" algn="l">
              <a:spcBef>
                <a:spcPts val="0"/>
              </a:spcBef>
              <a:spcAft>
                <a:spcPts val="0"/>
              </a:spcAft>
              <a:buSzPts val="1500"/>
              <a:buAutoNum type="arabicPeriod"/>
            </a:pPr>
            <a:r>
              <a:rPr lang="en" sz="1500"/>
              <a:t>Preference Finetuning (PreFT)</a:t>
            </a:r>
            <a:endParaRPr sz="1500"/>
          </a:p>
          <a:p>
            <a:pPr indent="-323850" lvl="0" marL="457200" rtl="0" algn="l">
              <a:spcBef>
                <a:spcPts val="0"/>
              </a:spcBef>
              <a:spcAft>
                <a:spcPts val="0"/>
              </a:spcAft>
              <a:buSzPts val="1500"/>
              <a:buAutoNum type="arabicPeriod"/>
            </a:pPr>
            <a:r>
              <a:rPr lang="en" sz="1500"/>
              <a:t>RL and advanced tuning</a:t>
            </a:r>
            <a:endParaRPr sz="1500"/>
          </a:p>
          <a:p>
            <a:pPr indent="-323850" lvl="0" marL="457200" rtl="0" algn="l">
              <a:spcBef>
                <a:spcPts val="0"/>
              </a:spcBef>
              <a:spcAft>
                <a:spcPts val="0"/>
              </a:spcAft>
              <a:buSzPts val="1500"/>
              <a:buAutoNum type="arabicPeriod"/>
            </a:pPr>
            <a:r>
              <a:rPr lang="en" sz="1500"/>
              <a:t>Open questions</a:t>
            </a:r>
            <a:endParaRPr sz="1500"/>
          </a:p>
        </p:txBody>
      </p:sp>
      <p:sp>
        <p:nvSpPr>
          <p:cNvPr id="598" name="Google Shape;598;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6"/>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the ingredients to start post-training</a:t>
            </a:r>
            <a:endParaRPr/>
          </a:p>
        </p:txBody>
      </p:sp>
      <p:sp>
        <p:nvSpPr>
          <p:cNvPr id="604" name="Google Shape;604;p76"/>
          <p:cNvSpPr txBox="1"/>
          <p:nvPr>
            <p:ph idx="1" type="body"/>
          </p:nvPr>
        </p:nvSpPr>
        <p:spPr>
          <a:xfrm>
            <a:off x="175125" y="1688525"/>
            <a:ext cx="8754900" cy="28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Successful adaptation starts with:</a:t>
            </a:r>
            <a:endParaRPr sz="2400"/>
          </a:p>
          <a:p>
            <a:pPr indent="-381000" lvl="0" marL="457200" rtl="0" algn="l">
              <a:spcBef>
                <a:spcPts val="1200"/>
              </a:spcBef>
              <a:spcAft>
                <a:spcPts val="0"/>
              </a:spcAft>
              <a:buSzPts val="2400"/>
              <a:buAutoNum type="arabicPeriod"/>
            </a:pPr>
            <a:r>
              <a:rPr lang="en" sz="2400"/>
              <a:t>Meaningful </a:t>
            </a:r>
            <a:r>
              <a:rPr b="1" lang="en" sz="2400"/>
              <a:t>evaluations</a:t>
            </a:r>
            <a:r>
              <a:rPr lang="en" sz="2400"/>
              <a:t> for </a:t>
            </a:r>
            <a:r>
              <a:rPr lang="en" sz="2400"/>
              <a:t>targeted</a:t>
            </a:r>
            <a:r>
              <a:rPr lang="en" sz="2400"/>
              <a:t> skills, and</a:t>
            </a:r>
            <a:endParaRPr sz="2400"/>
          </a:p>
          <a:p>
            <a:pPr indent="-381000" lvl="0" marL="457200" rtl="0" algn="l">
              <a:spcBef>
                <a:spcPts val="0"/>
              </a:spcBef>
              <a:spcAft>
                <a:spcPts val="0"/>
              </a:spcAft>
              <a:buSzPts val="2400"/>
              <a:buAutoNum type="arabicPeriod"/>
            </a:pPr>
            <a:r>
              <a:rPr b="1" lang="en" sz="2400"/>
              <a:t>Prompts</a:t>
            </a:r>
            <a:r>
              <a:rPr lang="en" sz="2400"/>
              <a:t> of representative queries for said skills.</a:t>
            </a:r>
            <a:endParaRPr sz="2400"/>
          </a:p>
        </p:txBody>
      </p:sp>
      <p:sp>
        <p:nvSpPr>
          <p:cNvPr id="605" name="Google Shape;605;p76"/>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9"/>
          <p:cNvPicPr preferRelativeResize="0"/>
          <p:nvPr/>
        </p:nvPicPr>
        <p:blipFill>
          <a:blip r:embed="rId3">
            <a:alphaModFix/>
          </a:blip>
          <a:stretch>
            <a:fillRect/>
          </a:stretch>
        </p:blipFill>
        <p:spPr>
          <a:xfrm>
            <a:off x="3670984" y="2364450"/>
            <a:ext cx="1802039" cy="1793551"/>
          </a:xfrm>
          <a:prstGeom prst="rect">
            <a:avLst/>
          </a:prstGeom>
          <a:noFill/>
          <a:ln>
            <a:noFill/>
          </a:ln>
        </p:spPr>
      </p:pic>
      <p:pic>
        <p:nvPicPr>
          <p:cNvPr id="443" name="Google Shape;443;p59"/>
          <p:cNvPicPr preferRelativeResize="0"/>
          <p:nvPr/>
        </p:nvPicPr>
        <p:blipFill>
          <a:blip r:embed="rId4">
            <a:alphaModFix/>
          </a:blip>
          <a:stretch>
            <a:fillRect/>
          </a:stretch>
        </p:blipFill>
        <p:spPr>
          <a:xfrm>
            <a:off x="141000" y="2420809"/>
            <a:ext cx="1744550" cy="1740392"/>
          </a:xfrm>
          <a:prstGeom prst="rect">
            <a:avLst/>
          </a:prstGeom>
          <a:noFill/>
          <a:ln>
            <a:noFill/>
          </a:ln>
        </p:spPr>
      </p:pic>
      <p:sp>
        <p:nvSpPr>
          <p:cNvPr id="444" name="Google Shape;444;p59"/>
          <p:cNvSpPr txBox="1"/>
          <p:nvPr/>
        </p:nvSpPr>
        <p:spPr>
          <a:xfrm>
            <a:off x="291950" y="901113"/>
            <a:ext cx="84402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rgbClr val="535353"/>
                </a:solidFill>
                <a:latin typeface="Manrope"/>
                <a:ea typeface="Manrope"/>
                <a:cs typeface="Manrope"/>
                <a:sym typeface="Manrope"/>
              </a:rPr>
              <a:t>The raw pre-trained LMs are neither safe nor robust for public use and interactions, thus require “alignment” between AI and humans.</a:t>
            </a:r>
            <a:endParaRPr sz="1700">
              <a:solidFill>
                <a:srgbClr val="535353"/>
              </a:solidFill>
              <a:latin typeface="Manrope"/>
              <a:ea typeface="Manrope"/>
              <a:cs typeface="Manrope"/>
              <a:sym typeface="Manrope"/>
            </a:endParaRPr>
          </a:p>
        </p:txBody>
      </p:sp>
      <p:sp>
        <p:nvSpPr>
          <p:cNvPr id="445" name="Google Shape;445;p59"/>
          <p:cNvSpPr txBox="1"/>
          <p:nvPr>
            <p:ph idx="4294967295" type="title"/>
          </p:nvPr>
        </p:nvSpPr>
        <p:spPr>
          <a:xfrm>
            <a:off x="196900" y="249375"/>
            <a:ext cx="8025900" cy="5727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chemeClr val="accent1"/>
              </a:buClr>
              <a:buSzPts val="2520"/>
              <a:buFont typeface="Helvetica Neue"/>
              <a:buNone/>
            </a:pPr>
            <a:r>
              <a:rPr lang="en" sz="2520"/>
              <a:t>Language</a:t>
            </a:r>
            <a:r>
              <a:rPr lang="en" sz="2520"/>
              <a:t> model a</a:t>
            </a:r>
            <a:r>
              <a:rPr lang="en" sz="2520"/>
              <a:t>daptation</a:t>
            </a:r>
            <a:endParaRPr/>
          </a:p>
        </p:txBody>
      </p:sp>
      <p:sp>
        <p:nvSpPr>
          <p:cNvPr id="446" name="Google Shape;446;p59"/>
          <p:cNvSpPr txBox="1"/>
          <p:nvPr/>
        </p:nvSpPr>
        <p:spPr>
          <a:xfrm>
            <a:off x="5886700" y="2334675"/>
            <a:ext cx="3195600" cy="185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latin typeface="Manrope Light"/>
                <a:ea typeface="Manrope Light"/>
                <a:cs typeface="Manrope Light"/>
                <a:sym typeface="Manrope Light"/>
              </a:rPr>
              <a:t>Follow natural language instructions</a:t>
            </a:r>
            <a:endParaRPr>
              <a:latin typeface="Manrope Light"/>
              <a:ea typeface="Manrope Light"/>
              <a:cs typeface="Manrope Light"/>
              <a:sym typeface="Manrope Light"/>
            </a:endParaRPr>
          </a:p>
          <a:p>
            <a:pPr indent="0" lvl="0" marL="0" rtl="0" algn="l">
              <a:lnSpc>
                <a:spcPct val="115000"/>
              </a:lnSpc>
              <a:spcBef>
                <a:spcPts val="1200"/>
              </a:spcBef>
              <a:spcAft>
                <a:spcPts val="0"/>
              </a:spcAft>
              <a:buNone/>
            </a:pPr>
            <a:r>
              <a:rPr lang="en">
                <a:latin typeface="Manrope Light"/>
                <a:ea typeface="Manrope Light"/>
                <a:cs typeface="Manrope Light"/>
                <a:sym typeface="Manrope Light"/>
              </a:rPr>
              <a:t>Be aware of harmful behaviors</a:t>
            </a:r>
            <a:endParaRPr>
              <a:latin typeface="Manrope Light"/>
              <a:ea typeface="Manrope Light"/>
              <a:cs typeface="Manrope Light"/>
              <a:sym typeface="Manrope Light"/>
            </a:endParaRPr>
          </a:p>
          <a:p>
            <a:pPr indent="0" lvl="0" marL="0" rtl="0" algn="l">
              <a:lnSpc>
                <a:spcPct val="115000"/>
              </a:lnSpc>
              <a:spcBef>
                <a:spcPts val="1200"/>
              </a:spcBef>
              <a:spcAft>
                <a:spcPts val="0"/>
              </a:spcAft>
              <a:buNone/>
            </a:pPr>
            <a:r>
              <a:rPr lang="en">
                <a:latin typeface="Manrope Light"/>
                <a:ea typeface="Manrope Light"/>
                <a:cs typeface="Manrope Light"/>
                <a:sym typeface="Manrope Light"/>
              </a:rPr>
              <a:t>Respond according to human preference</a:t>
            </a:r>
            <a:endParaRPr>
              <a:latin typeface="Manrope Light"/>
              <a:ea typeface="Manrope Light"/>
              <a:cs typeface="Manrope Light"/>
              <a:sym typeface="Manrope Light"/>
            </a:endParaRPr>
          </a:p>
          <a:p>
            <a:pPr indent="0" lvl="0" marL="0" rtl="0" algn="l">
              <a:lnSpc>
                <a:spcPct val="115000"/>
              </a:lnSpc>
              <a:spcBef>
                <a:spcPts val="1200"/>
              </a:spcBef>
              <a:spcAft>
                <a:spcPts val="1200"/>
              </a:spcAft>
              <a:buNone/>
            </a:pPr>
            <a:r>
              <a:rPr lang="en">
                <a:latin typeface="Manrope Light"/>
                <a:ea typeface="Manrope Light"/>
                <a:cs typeface="Manrope Light"/>
                <a:sym typeface="Manrope Light"/>
              </a:rPr>
              <a:t>Improve core skills</a:t>
            </a:r>
            <a:endParaRPr>
              <a:latin typeface="Manrope Light"/>
              <a:ea typeface="Manrope Light"/>
              <a:cs typeface="Manrope Light"/>
              <a:sym typeface="Manrope Light"/>
            </a:endParaRPr>
          </a:p>
        </p:txBody>
      </p:sp>
      <p:pic>
        <p:nvPicPr>
          <p:cNvPr id="447" name="Google Shape;447;p59"/>
          <p:cNvPicPr preferRelativeResize="0"/>
          <p:nvPr/>
        </p:nvPicPr>
        <p:blipFill>
          <a:blip r:embed="rId5">
            <a:alphaModFix/>
          </a:blip>
          <a:stretch>
            <a:fillRect/>
          </a:stretch>
        </p:blipFill>
        <p:spPr>
          <a:xfrm>
            <a:off x="2202975" y="2715712"/>
            <a:ext cx="1150575" cy="1150575"/>
          </a:xfrm>
          <a:prstGeom prst="rect">
            <a:avLst/>
          </a:prstGeom>
          <a:noFill/>
          <a:ln>
            <a:noFill/>
          </a:ln>
        </p:spPr>
      </p:pic>
      <p:cxnSp>
        <p:nvCxnSpPr>
          <p:cNvPr id="448" name="Google Shape;448;p59"/>
          <p:cNvCxnSpPr>
            <a:stCxn id="443" idx="3"/>
            <a:endCxn id="447" idx="1"/>
          </p:cNvCxnSpPr>
          <p:nvPr/>
        </p:nvCxnSpPr>
        <p:spPr>
          <a:xfrm>
            <a:off x="1885550" y="3291005"/>
            <a:ext cx="317400" cy="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p59"/>
          <p:cNvCxnSpPr/>
          <p:nvPr/>
        </p:nvCxnSpPr>
        <p:spPr>
          <a:xfrm>
            <a:off x="3353550" y="3290993"/>
            <a:ext cx="317400" cy="0"/>
          </a:xfrm>
          <a:prstGeom prst="straightConnector1">
            <a:avLst/>
          </a:prstGeom>
          <a:noFill/>
          <a:ln cap="flat" cmpd="sng" w="9525">
            <a:solidFill>
              <a:schemeClr val="dk2"/>
            </a:solidFill>
            <a:prstDash val="solid"/>
            <a:round/>
            <a:headEnd len="med" w="med" type="none"/>
            <a:tailEnd len="med" w="med" type="triangle"/>
          </a:ln>
        </p:spPr>
      </p:cxnSp>
      <p:cxnSp>
        <p:nvCxnSpPr>
          <p:cNvPr id="450" name="Google Shape;450;p59"/>
          <p:cNvCxnSpPr/>
          <p:nvPr/>
        </p:nvCxnSpPr>
        <p:spPr>
          <a:xfrm>
            <a:off x="5505100" y="3261218"/>
            <a:ext cx="317400" cy="0"/>
          </a:xfrm>
          <a:prstGeom prst="straightConnector1">
            <a:avLst/>
          </a:prstGeom>
          <a:noFill/>
          <a:ln cap="flat" cmpd="sng" w="9525">
            <a:solidFill>
              <a:schemeClr val="dk2"/>
            </a:solidFill>
            <a:prstDash val="solid"/>
            <a:round/>
            <a:headEnd len="med" w="med" type="none"/>
            <a:tailEnd len="med" w="med" type="triangle"/>
          </a:ln>
        </p:spPr>
      </p:cxnSp>
      <p:sp>
        <p:nvSpPr>
          <p:cNvPr id="451" name="Google Shape;45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the ingredients to start post-training: Evaluation</a:t>
            </a:r>
            <a:endParaRPr/>
          </a:p>
        </p:txBody>
      </p:sp>
      <p:sp>
        <p:nvSpPr>
          <p:cNvPr id="611" name="Google Shape;611;p77"/>
          <p:cNvSpPr txBox="1"/>
          <p:nvPr>
            <p:ph idx="1" type="body"/>
          </p:nvPr>
        </p:nvSpPr>
        <p:spPr>
          <a:xfrm>
            <a:off x="175125" y="1645225"/>
            <a:ext cx="4145700" cy="2923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400"/>
              <a:t>Post-training with modern language models can target:</a:t>
            </a:r>
            <a:endParaRPr sz="2400"/>
          </a:p>
          <a:p>
            <a:pPr indent="-369570" lvl="0" marL="457200" rtl="0" algn="l">
              <a:spcBef>
                <a:spcPts val="1200"/>
              </a:spcBef>
              <a:spcAft>
                <a:spcPts val="0"/>
              </a:spcAft>
              <a:buSzPct val="100000"/>
              <a:buChar char="●"/>
            </a:pPr>
            <a:r>
              <a:rPr b="1" lang="en" sz="2400">
                <a:solidFill>
                  <a:schemeClr val="dk2"/>
                </a:solidFill>
              </a:rPr>
              <a:t>Specialized models</a:t>
            </a:r>
            <a:r>
              <a:rPr lang="en" sz="2400"/>
              <a:t> (0-3 skills): e.g. Math / Code models</a:t>
            </a:r>
            <a:endParaRPr sz="2400"/>
          </a:p>
          <a:p>
            <a:pPr indent="-369570" lvl="0" marL="457200" rtl="0" algn="l">
              <a:spcBef>
                <a:spcPts val="0"/>
              </a:spcBef>
              <a:spcAft>
                <a:spcPts val="0"/>
              </a:spcAft>
              <a:buSzPct val="100000"/>
              <a:buChar char="●"/>
            </a:pPr>
            <a:r>
              <a:rPr b="1" lang="en" sz="2400">
                <a:solidFill>
                  <a:schemeClr val="dk2"/>
                </a:solidFill>
              </a:rPr>
              <a:t>General models</a:t>
            </a:r>
            <a:r>
              <a:rPr lang="en" sz="2400"/>
              <a:t> (many skills): e.g. Instruct models</a:t>
            </a:r>
            <a:endParaRPr sz="2400"/>
          </a:p>
        </p:txBody>
      </p:sp>
      <p:sp>
        <p:nvSpPr>
          <p:cNvPr id="612" name="Google Shape;612;p77"/>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613" name="Google Shape;613;p77"/>
          <p:cNvPicPr preferRelativeResize="0"/>
          <p:nvPr/>
        </p:nvPicPr>
        <p:blipFill>
          <a:blip r:embed="rId3">
            <a:alphaModFix/>
          </a:blip>
          <a:stretch>
            <a:fillRect/>
          </a:stretch>
        </p:blipFill>
        <p:spPr>
          <a:xfrm>
            <a:off x="4499437" y="1806425"/>
            <a:ext cx="4450325" cy="2462075"/>
          </a:xfrm>
          <a:prstGeom prst="rect">
            <a:avLst/>
          </a:prstGeom>
          <a:noFill/>
          <a:ln>
            <a:noFill/>
          </a:ln>
        </p:spPr>
      </p:pic>
      <p:sp>
        <p:nvSpPr>
          <p:cNvPr id="614" name="Google Shape;614;p77"/>
          <p:cNvSpPr txBox="1"/>
          <p:nvPr/>
        </p:nvSpPr>
        <p:spPr>
          <a:xfrm>
            <a:off x="4980205" y="4220325"/>
            <a:ext cx="3617400" cy="4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Manrope"/>
                <a:ea typeface="Manrope"/>
                <a:cs typeface="Manrope"/>
                <a:sym typeface="Manrope"/>
              </a:rPr>
              <a:t>Example evaluation set from Tülu 3 general adapted models.</a:t>
            </a:r>
            <a:endParaRPr sz="900">
              <a:solidFill>
                <a:schemeClr val="dk1"/>
              </a:solidFill>
              <a:latin typeface="Manrope"/>
              <a:ea typeface="Manrope"/>
              <a:cs typeface="Manrope"/>
              <a:sym typeface="Manrope"/>
            </a:endParaRPr>
          </a:p>
          <a:p>
            <a:pPr indent="0" lvl="0" marL="0" rtl="0" algn="ctr">
              <a:spcBef>
                <a:spcPts val="0"/>
              </a:spcBef>
              <a:spcAft>
                <a:spcPts val="0"/>
              </a:spcAft>
              <a:buNone/>
            </a:pPr>
            <a:r>
              <a:rPr lang="en" sz="900">
                <a:solidFill>
                  <a:schemeClr val="dk1"/>
                </a:solidFill>
                <a:latin typeface="Manrope"/>
                <a:ea typeface="Manrope"/>
                <a:cs typeface="Manrope"/>
                <a:sym typeface="Manrope"/>
              </a:rPr>
              <a:t>Unseen evaluations used to test generalization.</a:t>
            </a:r>
            <a:endParaRPr sz="900">
              <a:solidFill>
                <a:schemeClr val="dk1"/>
              </a:solidFill>
              <a:latin typeface="Manrope"/>
              <a:ea typeface="Manrope"/>
              <a:cs typeface="Manrope"/>
              <a:sym typeface="Manrope"/>
            </a:endParaRPr>
          </a:p>
        </p:txBody>
      </p:sp>
      <p:sp>
        <p:nvSpPr>
          <p:cNvPr id="615" name="Google Shape;615;p77"/>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8"/>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the ingredients to start post-training: Prompts</a:t>
            </a:r>
            <a:endParaRPr/>
          </a:p>
        </p:txBody>
      </p:sp>
      <p:sp>
        <p:nvSpPr>
          <p:cNvPr id="621" name="Google Shape;621;p78"/>
          <p:cNvSpPr txBox="1"/>
          <p:nvPr>
            <p:ph idx="1" type="body"/>
          </p:nvPr>
        </p:nvSpPr>
        <p:spPr>
          <a:xfrm>
            <a:off x="175125" y="1584625"/>
            <a:ext cx="8754900" cy="2984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2300"/>
              <a:t>All post-training stages require prompts in distribution of tasks.</a:t>
            </a:r>
            <a:endParaRPr sz="2300"/>
          </a:p>
          <a:p>
            <a:pPr indent="0" lvl="0" marL="0" rtl="0" algn="l">
              <a:spcBef>
                <a:spcPts val="1200"/>
              </a:spcBef>
              <a:spcAft>
                <a:spcPts val="0"/>
              </a:spcAft>
              <a:buNone/>
            </a:pPr>
            <a:r>
              <a:rPr lang="en" sz="2183"/>
              <a:t>Example </a:t>
            </a:r>
            <a:r>
              <a:rPr b="1" lang="en" sz="2183"/>
              <a:t>prompt budget</a:t>
            </a:r>
            <a:r>
              <a:rPr lang="en" sz="2183"/>
              <a:t>:</a:t>
            </a:r>
            <a:endParaRPr sz="2183"/>
          </a:p>
          <a:p>
            <a:pPr indent="-369570" lvl="0" marL="457200" rtl="0" algn="l">
              <a:spcBef>
                <a:spcPts val="1200"/>
              </a:spcBef>
              <a:spcAft>
                <a:spcPts val="0"/>
              </a:spcAft>
              <a:buSzPct val="109901"/>
              <a:buChar char="●"/>
            </a:pPr>
            <a:r>
              <a:rPr b="1" lang="en" sz="2183">
                <a:solidFill>
                  <a:schemeClr val="dk2"/>
                </a:solidFill>
              </a:rPr>
              <a:t>Supervised Finetuning</a:t>
            </a:r>
            <a:r>
              <a:rPr lang="en" sz="2183"/>
              <a:t> </a:t>
            </a:r>
            <a:r>
              <a:rPr lang="en" sz="1983"/>
              <a:t>– ~1 million.</a:t>
            </a:r>
            <a:endParaRPr sz="1983"/>
          </a:p>
          <a:p>
            <a:pPr indent="-369570" lvl="0" marL="457200" rtl="0" algn="l">
              <a:spcBef>
                <a:spcPts val="0"/>
              </a:spcBef>
              <a:spcAft>
                <a:spcPts val="0"/>
              </a:spcAft>
              <a:buSzPct val="109901"/>
              <a:buChar char="●"/>
            </a:pPr>
            <a:r>
              <a:rPr b="1" lang="en" sz="2183">
                <a:solidFill>
                  <a:schemeClr val="dk2"/>
                </a:solidFill>
              </a:rPr>
              <a:t>Preference Finetuning</a:t>
            </a:r>
            <a:r>
              <a:rPr lang="en" sz="2183"/>
              <a:t> </a:t>
            </a:r>
            <a:r>
              <a:rPr lang="en" sz="1983"/>
              <a:t>– ~1 million, partial overlap with SFT can be useful.</a:t>
            </a:r>
            <a:endParaRPr sz="1983"/>
          </a:p>
          <a:p>
            <a:pPr indent="-369570" lvl="0" marL="457200" rtl="0" algn="l">
              <a:spcBef>
                <a:spcPts val="0"/>
              </a:spcBef>
              <a:spcAft>
                <a:spcPts val="0"/>
              </a:spcAft>
              <a:buSzPct val="109901"/>
              <a:buChar char="●"/>
            </a:pPr>
            <a:r>
              <a:rPr b="1" lang="en" sz="2183">
                <a:solidFill>
                  <a:schemeClr val="dk2"/>
                </a:solidFill>
              </a:rPr>
              <a:t>Reinforcement Finetuning</a:t>
            </a:r>
            <a:r>
              <a:rPr lang="en" sz="2183"/>
              <a:t> </a:t>
            </a:r>
            <a:r>
              <a:rPr lang="en" sz="1983"/>
              <a:t>– ~10 - 100 thousand (data less available)</a:t>
            </a:r>
            <a:endParaRPr sz="1983"/>
          </a:p>
          <a:p>
            <a:pPr indent="-343609" lvl="0" marL="457200" rtl="0" algn="l">
              <a:spcBef>
                <a:spcPts val="0"/>
              </a:spcBef>
              <a:spcAft>
                <a:spcPts val="0"/>
              </a:spcAft>
              <a:buSzPct val="100000"/>
              <a:buChar char="●"/>
            </a:pPr>
            <a:r>
              <a:rPr lang="en" sz="1958"/>
              <a:t>Large variance on these numbers is possible.</a:t>
            </a:r>
            <a:endParaRPr sz="1958"/>
          </a:p>
        </p:txBody>
      </p:sp>
      <p:sp>
        <p:nvSpPr>
          <p:cNvPr id="622" name="Google Shape;622;p78"/>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 are improving MATH prompts</a:t>
            </a:r>
            <a:endParaRPr/>
          </a:p>
        </p:txBody>
      </p:sp>
      <p:sp>
        <p:nvSpPr>
          <p:cNvPr id="628" name="Google Shape;628;p79"/>
          <p:cNvSpPr txBox="1"/>
          <p:nvPr>
            <p:ph idx="1" type="body"/>
          </p:nvPr>
        </p:nvSpPr>
        <p:spPr>
          <a:xfrm>
            <a:off x="175125" y="1152475"/>
            <a:ext cx="36435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2200"/>
              <a:t>Creating high-quality, general math questions:</a:t>
            </a:r>
            <a:endParaRPr sz="2200"/>
          </a:p>
          <a:p>
            <a:pPr indent="-357822" lvl="0" marL="457200" rtl="0" algn="l">
              <a:spcBef>
                <a:spcPts val="1200"/>
              </a:spcBef>
              <a:spcAft>
                <a:spcPts val="0"/>
              </a:spcAft>
              <a:buSzPct val="100000"/>
              <a:buChar char="●"/>
            </a:pPr>
            <a:r>
              <a:rPr lang="en" sz="2200"/>
              <a:t>Prompt GPT-4o with “synthetic personas” to come up with advanced math problems</a:t>
            </a:r>
            <a:endParaRPr sz="2200"/>
          </a:p>
          <a:p>
            <a:pPr indent="-357822" lvl="0" marL="457200" rtl="0" algn="l">
              <a:spcBef>
                <a:spcPts val="0"/>
              </a:spcBef>
              <a:spcAft>
                <a:spcPts val="0"/>
              </a:spcAft>
              <a:buSzPct val="100000"/>
              <a:buChar char="●"/>
            </a:pPr>
            <a:r>
              <a:rPr lang="en" sz="2200"/>
              <a:t>Filter top responses with Qwen 2 72B Math RM</a:t>
            </a:r>
            <a:endParaRPr sz="2200"/>
          </a:p>
        </p:txBody>
      </p:sp>
      <p:sp>
        <p:nvSpPr>
          <p:cNvPr id="629" name="Google Shape;629;p79"/>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630" name="Google Shape;630;p79"/>
          <p:cNvPicPr preferRelativeResize="0"/>
          <p:nvPr/>
        </p:nvPicPr>
        <p:blipFill>
          <a:blip r:embed="rId3">
            <a:alphaModFix/>
          </a:blip>
          <a:stretch>
            <a:fillRect/>
          </a:stretch>
        </p:blipFill>
        <p:spPr>
          <a:xfrm>
            <a:off x="3685450" y="1232250"/>
            <a:ext cx="5355126" cy="2776899"/>
          </a:xfrm>
          <a:prstGeom prst="rect">
            <a:avLst/>
          </a:prstGeom>
          <a:noFill/>
          <a:ln>
            <a:noFill/>
          </a:ln>
        </p:spPr>
      </p:pic>
      <p:sp>
        <p:nvSpPr>
          <p:cNvPr id="631" name="Google Shape;631;p79"/>
          <p:cNvSpPr txBox="1"/>
          <p:nvPr/>
        </p:nvSpPr>
        <p:spPr>
          <a:xfrm>
            <a:off x="4752075" y="4014775"/>
            <a:ext cx="428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anrope"/>
                <a:ea typeface="Manrope"/>
                <a:cs typeface="Manrope"/>
                <a:sym typeface="Manrope"/>
              </a:rPr>
              <a:t>PersonaHub: </a:t>
            </a:r>
            <a:r>
              <a:rPr lang="en" sz="1200" u="sng">
                <a:solidFill>
                  <a:schemeClr val="hlink"/>
                </a:solidFill>
                <a:latin typeface="Manrope"/>
                <a:ea typeface="Manrope"/>
                <a:cs typeface="Manrope"/>
                <a:sym typeface="Manrope"/>
                <a:hlinkClick r:id="rId4"/>
              </a:rPr>
              <a:t>https://github.com/tencent-ailab/persona-hub</a:t>
            </a:r>
            <a:r>
              <a:rPr lang="en" sz="1200">
                <a:solidFill>
                  <a:schemeClr val="dk1"/>
                </a:solidFill>
                <a:latin typeface="Manrope"/>
                <a:ea typeface="Manrope"/>
                <a:cs typeface="Manrope"/>
                <a:sym typeface="Manrope"/>
              </a:rPr>
              <a:t> </a:t>
            </a:r>
            <a:endParaRPr sz="1200">
              <a:solidFill>
                <a:schemeClr val="dk1"/>
              </a:solidFill>
              <a:latin typeface="Manrope"/>
              <a:ea typeface="Manrope"/>
              <a:cs typeface="Manrope"/>
              <a:sym typeface="Manrop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0"/>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Persona prompt</a:t>
            </a:r>
            <a:endParaRPr/>
          </a:p>
        </p:txBody>
      </p:sp>
      <p:sp>
        <p:nvSpPr>
          <p:cNvPr id="637" name="Google Shape;637;p80"/>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38" name="Google Shape;638;p80"/>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639" name="Google Shape;639;p80"/>
          <p:cNvPicPr preferRelativeResize="0"/>
          <p:nvPr/>
        </p:nvPicPr>
        <p:blipFill>
          <a:blip r:embed="rId3">
            <a:alphaModFix/>
          </a:blip>
          <a:stretch>
            <a:fillRect/>
          </a:stretch>
        </p:blipFill>
        <p:spPr>
          <a:xfrm>
            <a:off x="1345209" y="1152475"/>
            <a:ext cx="6333680" cy="341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ph type="title"/>
          </p:nvPr>
        </p:nvSpPr>
        <p:spPr>
          <a:xfrm>
            <a:off x="198175" y="304400"/>
            <a:ext cx="3573600" cy="17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Adaptation</a:t>
            </a:r>
            <a:endParaRPr/>
          </a:p>
          <a:p>
            <a:pPr indent="0" lvl="0" marL="0" rtl="0" algn="l">
              <a:spcBef>
                <a:spcPts val="0"/>
              </a:spcBef>
              <a:spcAft>
                <a:spcPts val="0"/>
              </a:spcAft>
              <a:buNone/>
            </a:pPr>
            <a:r>
              <a:rPr lang="en"/>
              <a:t>Outline</a:t>
            </a:r>
            <a:endParaRPr/>
          </a:p>
        </p:txBody>
      </p:sp>
      <p:sp>
        <p:nvSpPr>
          <p:cNvPr id="645" name="Google Shape;645;p81"/>
          <p:cNvSpPr txBox="1"/>
          <p:nvPr>
            <p:ph idx="1" type="body"/>
          </p:nvPr>
        </p:nvSpPr>
        <p:spPr>
          <a:xfrm>
            <a:off x="198175" y="2444750"/>
            <a:ext cx="3573600" cy="2124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Background &amp; History</a:t>
            </a:r>
            <a:endParaRPr sz="1500"/>
          </a:p>
          <a:p>
            <a:pPr indent="-323850" lvl="0" marL="457200" rtl="0" algn="l">
              <a:spcBef>
                <a:spcPts val="0"/>
              </a:spcBef>
              <a:spcAft>
                <a:spcPts val="0"/>
              </a:spcAft>
              <a:buSzPts val="1500"/>
              <a:buAutoNum type="arabicPeriod"/>
            </a:pPr>
            <a:r>
              <a:rPr lang="en" sz="1500"/>
              <a:t>Prompts &amp; Skill Selection</a:t>
            </a:r>
            <a:endParaRPr sz="1500"/>
          </a:p>
          <a:p>
            <a:pPr indent="-323850" lvl="0" marL="457200" rtl="0" algn="l">
              <a:spcBef>
                <a:spcPts val="0"/>
              </a:spcBef>
              <a:spcAft>
                <a:spcPts val="0"/>
              </a:spcAft>
              <a:buSzPts val="1500"/>
              <a:buAutoNum type="arabicPeriod"/>
            </a:pPr>
            <a:r>
              <a:rPr b="1" lang="en" sz="1500"/>
              <a:t>Supervised Finetuning (SFT) / Instruction Finetuning (IFT)</a:t>
            </a:r>
            <a:endParaRPr b="1" sz="1500"/>
          </a:p>
          <a:p>
            <a:pPr indent="-323850" lvl="0" marL="457200" rtl="0" algn="l">
              <a:spcBef>
                <a:spcPts val="0"/>
              </a:spcBef>
              <a:spcAft>
                <a:spcPts val="0"/>
              </a:spcAft>
              <a:buSzPts val="1500"/>
              <a:buAutoNum type="arabicPeriod"/>
            </a:pPr>
            <a:r>
              <a:rPr lang="en" sz="1500"/>
              <a:t>Preference Finetuning (PreFT)</a:t>
            </a:r>
            <a:endParaRPr sz="1500"/>
          </a:p>
          <a:p>
            <a:pPr indent="-323850" lvl="0" marL="457200" rtl="0" algn="l">
              <a:spcBef>
                <a:spcPts val="0"/>
              </a:spcBef>
              <a:spcAft>
                <a:spcPts val="0"/>
              </a:spcAft>
              <a:buSzPts val="1500"/>
              <a:buAutoNum type="arabicPeriod"/>
            </a:pPr>
            <a:r>
              <a:rPr lang="en" sz="1500"/>
              <a:t>RL and advanced tuning</a:t>
            </a:r>
            <a:endParaRPr sz="1500"/>
          </a:p>
          <a:p>
            <a:pPr indent="-323850" lvl="0" marL="457200" rtl="0" algn="l">
              <a:spcBef>
                <a:spcPts val="0"/>
              </a:spcBef>
              <a:spcAft>
                <a:spcPts val="0"/>
              </a:spcAft>
              <a:buSzPts val="1500"/>
              <a:buAutoNum type="arabicPeriod"/>
            </a:pPr>
            <a:r>
              <a:rPr lang="en" sz="1500"/>
              <a:t>Open questions</a:t>
            </a:r>
            <a:endParaRPr sz="1500"/>
          </a:p>
        </p:txBody>
      </p:sp>
      <p:sp>
        <p:nvSpPr>
          <p:cNvPr id="646" name="Google Shape;646;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2"/>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role of instruction tuning</a:t>
            </a:r>
            <a:endParaRPr/>
          </a:p>
        </p:txBody>
      </p:sp>
      <p:sp>
        <p:nvSpPr>
          <p:cNvPr id="652" name="Google Shape;652;p82"/>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Accomplishes two primary tasks:</a:t>
            </a:r>
            <a:endParaRPr sz="2400"/>
          </a:p>
          <a:p>
            <a:pPr indent="-361950" lvl="0" marL="457200" rtl="0" algn="l">
              <a:lnSpc>
                <a:spcPct val="105000"/>
              </a:lnSpc>
              <a:spcBef>
                <a:spcPts val="1200"/>
              </a:spcBef>
              <a:spcAft>
                <a:spcPts val="0"/>
              </a:spcAft>
              <a:buSzPts val="2100"/>
              <a:buAutoNum type="arabicPeriod"/>
            </a:pPr>
            <a:r>
              <a:rPr lang="en" sz="2100">
                <a:latin typeface="Helvetica Neue Light"/>
                <a:ea typeface="Helvetica Neue Light"/>
                <a:cs typeface="Helvetica Neue Light"/>
                <a:sym typeface="Helvetica Neue Light"/>
              </a:rPr>
              <a:t>Adapt base model to </a:t>
            </a:r>
            <a:r>
              <a:rPr b="1" lang="en" sz="2100">
                <a:latin typeface="Helvetica Neue"/>
                <a:ea typeface="Helvetica Neue"/>
                <a:cs typeface="Helvetica Neue"/>
                <a:sym typeface="Helvetica Neue"/>
              </a:rPr>
              <a:t>specific style of input</a:t>
            </a:r>
            <a:r>
              <a:rPr lang="en" sz="2100">
                <a:latin typeface="Helvetica Neue Light"/>
                <a:ea typeface="Helvetica Neue Light"/>
                <a:cs typeface="Helvetica Neue Light"/>
                <a:sym typeface="Helvetica Neue Light"/>
              </a:rPr>
              <a:t> for chat interactions.</a:t>
            </a:r>
            <a:endParaRPr sz="2100">
              <a:latin typeface="Helvetica Neue Light"/>
              <a:ea typeface="Helvetica Neue Light"/>
              <a:cs typeface="Helvetica Neue Light"/>
              <a:sym typeface="Helvetica Neue Light"/>
            </a:endParaRPr>
          </a:p>
          <a:p>
            <a:pPr indent="-361950" lvl="0" marL="457200" rtl="0" algn="l">
              <a:lnSpc>
                <a:spcPct val="105000"/>
              </a:lnSpc>
              <a:spcBef>
                <a:spcPts val="0"/>
              </a:spcBef>
              <a:spcAft>
                <a:spcPts val="0"/>
              </a:spcAft>
              <a:buSzPts val="2100"/>
              <a:buAutoNum type="arabicPeriod"/>
            </a:pPr>
            <a:r>
              <a:rPr lang="en" sz="2100">
                <a:latin typeface="Helvetica Neue Light"/>
                <a:ea typeface="Helvetica Neue Light"/>
                <a:cs typeface="Helvetica Neue Light"/>
                <a:sym typeface="Helvetica Neue Light"/>
              </a:rPr>
              <a:t>Ability to include system prompts, multi-turn dialogues, and other </a:t>
            </a:r>
            <a:r>
              <a:rPr b="1" lang="en" sz="2100">
                <a:latin typeface="Helvetica Neue"/>
                <a:ea typeface="Helvetica Neue"/>
                <a:cs typeface="Helvetica Neue"/>
                <a:sym typeface="Helvetica Neue"/>
              </a:rPr>
              <a:t>chat templates.</a:t>
            </a:r>
            <a:endParaRPr sz="2400"/>
          </a:p>
          <a:p>
            <a:pPr indent="0" lvl="0" marL="0" rtl="0" algn="l">
              <a:spcBef>
                <a:spcPts val="1200"/>
              </a:spcBef>
              <a:spcAft>
                <a:spcPts val="1200"/>
              </a:spcAft>
              <a:buNone/>
            </a:pPr>
            <a:r>
              <a:rPr lang="en" sz="2400"/>
              <a:t>A very large proportion of post-training gains come from the SFT stage.</a:t>
            </a:r>
            <a:endParaRPr sz="2400"/>
          </a:p>
        </p:txBody>
      </p:sp>
      <p:sp>
        <p:nvSpPr>
          <p:cNvPr id="653" name="Google Shape;653;p82"/>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3"/>
          <p:cNvSpPr txBox="1"/>
          <p:nvPr>
            <p:ph idx="1" type="body"/>
          </p:nvPr>
        </p:nvSpPr>
        <p:spPr>
          <a:xfrm>
            <a:off x="175125" y="1152475"/>
            <a:ext cx="875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Accomplishes two primary tasks:</a:t>
            </a:r>
            <a:endParaRPr sz="1800">
              <a:latin typeface="Helvetica Neue Light"/>
              <a:ea typeface="Helvetica Neue Light"/>
              <a:cs typeface="Helvetica Neue Light"/>
              <a:sym typeface="Helvetica Neue Light"/>
            </a:endParaRPr>
          </a:p>
          <a:p>
            <a:pPr indent="-361950" lvl="0" marL="457200" rtl="0" algn="l">
              <a:lnSpc>
                <a:spcPct val="105000"/>
              </a:lnSpc>
              <a:spcBef>
                <a:spcPts val="1200"/>
              </a:spcBef>
              <a:spcAft>
                <a:spcPts val="0"/>
              </a:spcAft>
              <a:buSzPts val="2100"/>
              <a:buAutoNum type="arabicPeriod"/>
            </a:pPr>
            <a:r>
              <a:rPr lang="en" sz="2100">
                <a:latin typeface="Helvetica Neue Light"/>
                <a:ea typeface="Helvetica Neue Light"/>
                <a:cs typeface="Helvetica Neue Light"/>
                <a:sym typeface="Helvetica Neue Light"/>
              </a:rPr>
              <a:t>Adapt base model to </a:t>
            </a:r>
            <a:r>
              <a:rPr b="1" lang="en" sz="2100">
                <a:latin typeface="Helvetica Neue"/>
                <a:ea typeface="Helvetica Neue"/>
                <a:cs typeface="Helvetica Neue"/>
                <a:sym typeface="Helvetica Neue"/>
              </a:rPr>
              <a:t>specific style of input</a:t>
            </a:r>
            <a:r>
              <a:rPr lang="en" sz="2100">
                <a:latin typeface="Helvetica Neue Light"/>
                <a:ea typeface="Helvetica Neue Light"/>
                <a:cs typeface="Helvetica Neue Light"/>
                <a:sym typeface="Helvetica Neue Light"/>
              </a:rPr>
              <a:t> for chat interactions.</a:t>
            </a:r>
            <a:endParaRPr sz="2100">
              <a:latin typeface="Helvetica Neue Light"/>
              <a:ea typeface="Helvetica Neue Light"/>
              <a:cs typeface="Helvetica Neue Light"/>
              <a:sym typeface="Helvetica Neue Light"/>
            </a:endParaRPr>
          </a:p>
          <a:p>
            <a:pPr indent="-361950" lvl="0" marL="457200" rtl="0" algn="l">
              <a:lnSpc>
                <a:spcPct val="105000"/>
              </a:lnSpc>
              <a:spcBef>
                <a:spcPts val="0"/>
              </a:spcBef>
              <a:spcAft>
                <a:spcPts val="0"/>
              </a:spcAft>
              <a:buSzPts val="2100"/>
              <a:buAutoNum type="arabicPeriod"/>
            </a:pPr>
            <a:r>
              <a:rPr lang="en" sz="2100">
                <a:latin typeface="Helvetica Neue Light"/>
                <a:ea typeface="Helvetica Neue Light"/>
                <a:cs typeface="Helvetica Neue Light"/>
                <a:sym typeface="Helvetica Neue Light"/>
              </a:rPr>
              <a:t>Ability to include system prompts, multi-turn dialogues, and other </a:t>
            </a:r>
            <a:r>
              <a:rPr b="1" lang="en" sz="2100">
                <a:latin typeface="Helvetica Neue"/>
                <a:ea typeface="Helvetica Neue"/>
                <a:cs typeface="Helvetica Neue"/>
                <a:sym typeface="Helvetica Neue"/>
              </a:rPr>
              <a:t>chat templates.</a:t>
            </a:r>
            <a:endParaRPr b="1" sz="2100">
              <a:latin typeface="Helvetica Neue"/>
              <a:ea typeface="Helvetica Neue"/>
              <a:cs typeface="Helvetica Neue"/>
              <a:sym typeface="Helvetica Neue"/>
            </a:endParaRPr>
          </a:p>
          <a:p>
            <a:pPr indent="0" lvl="0" marL="0" rtl="0" algn="l">
              <a:lnSpc>
                <a:spcPct val="105000"/>
              </a:lnSpc>
              <a:spcBef>
                <a:spcPts val="1200"/>
              </a:spcBef>
              <a:spcAft>
                <a:spcPts val="1200"/>
              </a:spcAft>
              <a:buSzPts val="900"/>
              <a:buNone/>
            </a:pPr>
            <a:r>
              <a:t/>
            </a:r>
            <a:endParaRPr sz="1800">
              <a:latin typeface="Helvetica Neue Light"/>
              <a:ea typeface="Helvetica Neue Light"/>
              <a:cs typeface="Helvetica Neue Light"/>
              <a:sym typeface="Helvetica Neue Light"/>
            </a:endParaRPr>
          </a:p>
        </p:txBody>
      </p:sp>
      <p:sp>
        <p:nvSpPr>
          <p:cNvPr id="659" name="Google Shape;659;p83"/>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660" name="Google Shape;660;p83"/>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role of instruction tuning</a:t>
            </a:r>
            <a:endParaRPr/>
          </a:p>
        </p:txBody>
      </p:sp>
      <p:sp>
        <p:nvSpPr>
          <p:cNvPr id="661" name="Google Shape;661;p83"/>
          <p:cNvSpPr txBox="1"/>
          <p:nvPr/>
        </p:nvSpPr>
        <p:spPr>
          <a:xfrm>
            <a:off x="2762375" y="3321550"/>
            <a:ext cx="3169500" cy="1428300"/>
          </a:xfrm>
          <a:prstGeom prst="rect">
            <a:avLst/>
          </a:prstGeom>
          <a:solidFill>
            <a:srgbClr val="F9FAF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&lt;|system|&gt;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You’re a helpful agent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&lt;|end|&gt;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&lt;|user|&gt;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{query}</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&lt;|end|&gt;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&lt;|assistant|&gt;{Answer goes here}</a:t>
            </a:r>
            <a:endParaRPr sz="1150">
              <a:solidFill>
                <a:srgbClr val="4B5563"/>
              </a:solidFill>
              <a:highlight>
                <a:srgbClr val="F9FAFB"/>
              </a:highlight>
              <a:latin typeface="Courier New"/>
              <a:ea typeface="Courier New"/>
              <a:cs typeface="Courier New"/>
              <a:sym typeface="Courier New"/>
            </a:endParaRPr>
          </a:p>
          <a:p>
            <a:pPr indent="0" lvl="0" marL="139700" marR="139700" rtl="0" algn="l">
              <a:lnSpc>
                <a:spcPct val="171429"/>
              </a:lnSpc>
              <a:spcBef>
                <a:spcPts val="1600"/>
              </a:spcBef>
              <a:spcAft>
                <a:spcPts val="0"/>
              </a:spcAft>
              <a:buClr>
                <a:schemeClr val="dk1"/>
              </a:buClr>
              <a:buSzPts val="1100"/>
              <a:buFont typeface="Arial"/>
              <a:buNone/>
            </a:pPr>
            <a:r>
              <a:t/>
            </a:r>
            <a:endParaRPr sz="1150">
              <a:solidFill>
                <a:srgbClr val="4B5563"/>
              </a:solidFill>
              <a:highlight>
                <a:srgbClr val="F9FAFB"/>
              </a:highlight>
              <a:latin typeface="Courier New"/>
              <a:ea typeface="Courier New"/>
              <a:cs typeface="Courier New"/>
              <a:sym typeface="Courier New"/>
            </a:endParaRPr>
          </a:p>
          <a:p>
            <a:pPr indent="0" lvl="0" marL="0" rtl="0" algn="l">
              <a:lnSpc>
                <a:spcPct val="115000"/>
              </a:lnSpc>
              <a:spcBef>
                <a:spcPts val="1600"/>
              </a:spcBef>
              <a:spcAft>
                <a:spcPts val="0"/>
              </a:spcAft>
              <a:buClr>
                <a:schemeClr val="dk1"/>
              </a:buClr>
              <a:buSzPts val="1100"/>
              <a:buFont typeface="Arial"/>
              <a:buNone/>
            </a:pPr>
            <a:r>
              <a:t/>
            </a:r>
            <a:endParaRPr sz="1300">
              <a:solidFill>
                <a:srgbClr val="50A14F"/>
              </a:solidFill>
              <a:latin typeface="Roboto Mono"/>
              <a:ea typeface="Roboto Mono"/>
              <a:cs typeface="Roboto Mono"/>
              <a:sym typeface="Roboto Mono"/>
            </a:endParaRPr>
          </a:p>
          <a:p>
            <a:pPr indent="0" lvl="0" marL="0" rtl="0" algn="l">
              <a:spcBef>
                <a:spcPts val="0"/>
              </a:spcBef>
              <a:spcAft>
                <a:spcPts val="0"/>
              </a:spcAft>
              <a:buNone/>
            </a:pPr>
            <a:r>
              <a:t/>
            </a:r>
            <a:endParaRPr sz="2000">
              <a:solidFill>
                <a:schemeClr val="dk2"/>
              </a:solidFill>
            </a:endParaRPr>
          </a:p>
        </p:txBody>
      </p:sp>
      <p:sp>
        <p:nvSpPr>
          <p:cNvPr id="662" name="Google Shape;662;p83"/>
          <p:cNvSpPr txBox="1"/>
          <p:nvPr/>
        </p:nvSpPr>
        <p:spPr>
          <a:xfrm>
            <a:off x="4856700" y="3486050"/>
            <a:ext cx="23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System prompt</a:t>
            </a:r>
            <a:endParaRPr>
              <a:solidFill>
                <a:schemeClr val="dk2"/>
              </a:solidFill>
            </a:endParaRPr>
          </a:p>
        </p:txBody>
      </p:sp>
      <p:sp>
        <p:nvSpPr>
          <p:cNvPr id="663" name="Google Shape;663;p83"/>
          <p:cNvSpPr txBox="1"/>
          <p:nvPr/>
        </p:nvSpPr>
        <p:spPr>
          <a:xfrm>
            <a:off x="1436800" y="3755400"/>
            <a:ext cx="175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Special </a:t>
            </a:r>
            <a:endParaRPr>
              <a:solidFill>
                <a:schemeClr val="dk2"/>
              </a:solidFill>
            </a:endParaRPr>
          </a:p>
          <a:p>
            <a:pPr indent="0" lvl="0" marL="0" rtl="0" algn="l">
              <a:spcBef>
                <a:spcPts val="0"/>
              </a:spcBef>
              <a:spcAft>
                <a:spcPts val="0"/>
              </a:spcAft>
              <a:buNone/>
            </a:pPr>
            <a:r>
              <a:rPr lang="en">
                <a:solidFill>
                  <a:schemeClr val="dk2"/>
                </a:solidFill>
              </a:rPr>
              <a:t>tokens </a:t>
            </a:r>
            <a:endParaRPr>
              <a:solidFill>
                <a:schemeClr val="dk2"/>
              </a:solidFill>
            </a:endParaRPr>
          </a:p>
        </p:txBody>
      </p:sp>
      <p:cxnSp>
        <p:nvCxnSpPr>
          <p:cNvPr id="664" name="Google Shape;664;p83"/>
          <p:cNvCxnSpPr/>
          <p:nvPr/>
        </p:nvCxnSpPr>
        <p:spPr>
          <a:xfrm flipH="1" rot="10800000">
            <a:off x="2250675" y="3867325"/>
            <a:ext cx="595800" cy="172500"/>
          </a:xfrm>
          <a:prstGeom prst="straightConnector1">
            <a:avLst/>
          </a:prstGeom>
          <a:noFill/>
          <a:ln cap="flat" cmpd="sng" w="9525">
            <a:solidFill>
              <a:schemeClr val="dk2"/>
            </a:solidFill>
            <a:prstDash val="solid"/>
            <a:round/>
            <a:headEnd len="med" w="med" type="none"/>
            <a:tailEnd len="med" w="med" type="triangle"/>
          </a:ln>
        </p:spPr>
      </p:cxnSp>
      <p:cxnSp>
        <p:nvCxnSpPr>
          <p:cNvPr id="665" name="Google Shape;665;p83"/>
          <p:cNvCxnSpPr/>
          <p:nvPr/>
        </p:nvCxnSpPr>
        <p:spPr>
          <a:xfrm flipH="1" rot="10800000">
            <a:off x="2241725" y="4059750"/>
            <a:ext cx="612900" cy="6900"/>
          </a:xfrm>
          <a:prstGeom prst="straightConnector1">
            <a:avLst/>
          </a:prstGeom>
          <a:noFill/>
          <a:ln cap="flat" cmpd="sng" w="9525">
            <a:solidFill>
              <a:schemeClr val="dk2"/>
            </a:solidFill>
            <a:prstDash val="solid"/>
            <a:round/>
            <a:headEnd len="med" w="med" type="none"/>
            <a:tailEnd len="med" w="med" type="triangle"/>
          </a:ln>
        </p:spPr>
      </p:cxnSp>
      <p:cxnSp>
        <p:nvCxnSpPr>
          <p:cNvPr id="666" name="Google Shape;666;p83"/>
          <p:cNvCxnSpPr/>
          <p:nvPr/>
        </p:nvCxnSpPr>
        <p:spPr>
          <a:xfrm>
            <a:off x="2264075" y="4084550"/>
            <a:ext cx="554700" cy="489000"/>
          </a:xfrm>
          <a:prstGeom prst="straightConnector1">
            <a:avLst/>
          </a:prstGeom>
          <a:noFill/>
          <a:ln cap="flat" cmpd="sng" w="9525">
            <a:solidFill>
              <a:schemeClr val="dk2"/>
            </a:solidFill>
            <a:prstDash val="solid"/>
            <a:round/>
            <a:headEnd len="med" w="med" type="none"/>
            <a:tailEnd len="med" w="med" type="triangle"/>
          </a:ln>
        </p:spPr>
      </p:cxnSp>
      <p:cxnSp>
        <p:nvCxnSpPr>
          <p:cNvPr id="667" name="Google Shape;667;p83"/>
          <p:cNvCxnSpPr/>
          <p:nvPr/>
        </p:nvCxnSpPr>
        <p:spPr>
          <a:xfrm flipH="1" rot="10800000">
            <a:off x="2241725" y="3554375"/>
            <a:ext cx="576900" cy="49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84"/>
          <p:cNvPicPr preferRelativeResize="0"/>
          <p:nvPr/>
        </p:nvPicPr>
        <p:blipFill>
          <a:blip r:embed="rId3">
            <a:alphaModFix/>
          </a:blip>
          <a:stretch>
            <a:fillRect/>
          </a:stretch>
        </p:blipFill>
        <p:spPr>
          <a:xfrm>
            <a:off x="2103550" y="1062226"/>
            <a:ext cx="4066824" cy="3958875"/>
          </a:xfrm>
          <a:prstGeom prst="rect">
            <a:avLst/>
          </a:prstGeom>
          <a:noFill/>
          <a:ln cap="flat" cmpd="sng" w="19050">
            <a:solidFill>
              <a:schemeClr val="dk2"/>
            </a:solidFill>
            <a:prstDash val="solid"/>
            <a:round/>
            <a:headEnd len="sm" w="sm" type="none"/>
            <a:tailEnd len="sm" w="sm" type="none"/>
          </a:ln>
        </p:spPr>
      </p:pic>
      <p:sp>
        <p:nvSpPr>
          <p:cNvPr id="673" name="Google Shape;673;p84"/>
          <p:cNvSpPr txBox="1"/>
          <p:nvPr/>
        </p:nvSpPr>
        <p:spPr>
          <a:xfrm>
            <a:off x="6297900" y="4652071"/>
            <a:ext cx="29985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Stack Overflow :</a:t>
            </a:r>
            <a:r>
              <a:rPr i="1" lang="en" sz="600"/>
              <a:t>What makes a transformer a transformer?</a:t>
            </a:r>
            <a:r>
              <a:rPr lang="en" sz="600"/>
              <a:t>, nbro 2021</a:t>
            </a:r>
            <a:endParaRPr sz="600"/>
          </a:p>
        </p:txBody>
      </p:sp>
      <p:sp>
        <p:nvSpPr>
          <p:cNvPr id="674" name="Google Shape;674;p84"/>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675" name="Google Shape;675;p84"/>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a:t>Example instruction</a:t>
            </a:r>
            <a:endParaRPr/>
          </a:p>
          <a:p>
            <a:pPr indent="0" lvl="0" marL="0" rtl="0" algn="l">
              <a:spcBef>
                <a:spcPts val="0"/>
              </a:spcBef>
              <a:spcAft>
                <a:spcPts val="0"/>
              </a:spcAft>
              <a:buNone/>
            </a:pPr>
            <a:r>
              <a:t/>
            </a:r>
            <a:endParaRPr/>
          </a:p>
        </p:txBody>
      </p:sp>
      <p:sp>
        <p:nvSpPr>
          <p:cNvPr id="676" name="Google Shape;676;p84"/>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5"/>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682" name="Google Shape;682;p85"/>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idea: Self-instruct / synthetic data</a:t>
            </a:r>
            <a:endParaRPr/>
          </a:p>
        </p:txBody>
      </p:sp>
      <p:sp>
        <p:nvSpPr>
          <p:cNvPr id="683" name="Google Shape;683;p85"/>
          <p:cNvSpPr txBox="1"/>
          <p:nvPr>
            <p:ph idx="1" type="body"/>
          </p:nvPr>
        </p:nvSpPr>
        <p:spPr>
          <a:xfrm>
            <a:off x="175125" y="1152475"/>
            <a:ext cx="426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Start</a:t>
            </a:r>
            <a:r>
              <a:rPr lang="en" sz="1500"/>
              <a:t>: N high-quality (often human) prompts</a:t>
            </a:r>
            <a:endParaRPr sz="1500"/>
          </a:p>
          <a:p>
            <a:pPr indent="0" lvl="0" marL="0" rtl="0" algn="l">
              <a:spcBef>
                <a:spcPts val="1200"/>
              </a:spcBef>
              <a:spcAft>
                <a:spcPts val="0"/>
              </a:spcAft>
              <a:buNone/>
            </a:pPr>
            <a:r>
              <a:rPr b="1" lang="en" sz="1500"/>
              <a:t>Ask a strong LM</a:t>
            </a:r>
            <a:r>
              <a:rPr lang="en" sz="1500"/>
              <a:t>: Create a modified version of these instructions.</a:t>
            </a:r>
            <a:endParaRPr sz="1500"/>
          </a:p>
          <a:p>
            <a:pPr indent="0" lvl="0" marL="0" rtl="0" algn="l">
              <a:spcBef>
                <a:spcPts val="1200"/>
              </a:spcBef>
              <a:spcAft>
                <a:spcPts val="0"/>
              </a:spcAft>
              <a:buNone/>
            </a:pPr>
            <a:r>
              <a:rPr b="1" lang="en" sz="1500"/>
              <a:t>Generate completions</a:t>
            </a:r>
            <a:r>
              <a:rPr lang="en" sz="1500"/>
              <a:t> with another (or same) strong LM.</a:t>
            </a:r>
            <a:endParaRPr sz="1500"/>
          </a:p>
          <a:p>
            <a:pPr indent="0" lvl="0" marL="0" rtl="0" algn="l">
              <a:spcBef>
                <a:spcPts val="1200"/>
              </a:spcBef>
              <a:spcAft>
                <a:spcPts val="0"/>
              </a:spcAft>
              <a:buNone/>
            </a:pPr>
            <a:r>
              <a:rPr b="1" lang="en" sz="1500"/>
              <a:t>End: </a:t>
            </a:r>
            <a:r>
              <a:rPr lang="en" sz="1500"/>
              <a:t>easily 10x more (synthetic) training data!</a:t>
            </a:r>
            <a:br>
              <a:rPr lang="en" sz="1500"/>
            </a:br>
            <a:endParaRPr sz="1500"/>
          </a:p>
          <a:p>
            <a:pPr indent="0" lvl="0" marL="0" rtl="0" algn="l">
              <a:spcBef>
                <a:spcPts val="1200"/>
              </a:spcBef>
              <a:spcAft>
                <a:spcPts val="1200"/>
              </a:spcAft>
              <a:buNone/>
            </a:pPr>
            <a:r>
              <a:rPr i="1" lang="en" sz="1300"/>
              <a:t>(synthetic data = text generated by another LLM)</a:t>
            </a:r>
            <a:endParaRPr i="1" sz="1300"/>
          </a:p>
        </p:txBody>
      </p:sp>
      <p:pic>
        <p:nvPicPr>
          <p:cNvPr id="684" name="Google Shape;684;p85"/>
          <p:cNvPicPr preferRelativeResize="0"/>
          <p:nvPr/>
        </p:nvPicPr>
        <p:blipFill>
          <a:blip r:embed="rId3">
            <a:alphaModFix/>
          </a:blip>
          <a:stretch>
            <a:fillRect/>
          </a:stretch>
        </p:blipFill>
        <p:spPr>
          <a:xfrm>
            <a:off x="4493125" y="1508175"/>
            <a:ext cx="4650875" cy="1934849"/>
          </a:xfrm>
          <a:prstGeom prst="rect">
            <a:avLst/>
          </a:prstGeom>
          <a:noFill/>
          <a:ln>
            <a:noFill/>
          </a:ln>
        </p:spPr>
      </p:pic>
      <p:sp>
        <p:nvSpPr>
          <p:cNvPr id="685" name="Google Shape;685;p85"/>
          <p:cNvSpPr txBox="1"/>
          <p:nvPr/>
        </p:nvSpPr>
        <p:spPr>
          <a:xfrm>
            <a:off x="7398100" y="3443025"/>
            <a:ext cx="174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rPr>
              <a:t>Taori et al. 2023. Alpaca.</a:t>
            </a:r>
            <a:endParaRPr sz="1000">
              <a:solidFill>
                <a:schemeClr val="dk2"/>
              </a:solidFill>
            </a:endParaRPr>
          </a:p>
        </p:txBody>
      </p:sp>
      <p:sp>
        <p:nvSpPr>
          <p:cNvPr id="686" name="Google Shape;686;p85"/>
          <p:cNvSpPr txBox="1"/>
          <p:nvPr/>
        </p:nvSpPr>
        <p:spPr>
          <a:xfrm>
            <a:off x="563950" y="4749850"/>
            <a:ext cx="1671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Wang et al. 2022. Self-Instruct.</a:t>
            </a:r>
            <a:endParaRPr sz="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6"/>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open chat tuned models</a:t>
            </a:r>
            <a:endParaRPr/>
          </a:p>
        </p:txBody>
      </p:sp>
      <p:sp>
        <p:nvSpPr>
          <p:cNvPr id="692" name="Google Shape;692;p86"/>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93" name="Google Shape;693;p86"/>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694" name="Google Shape;694;p86"/>
          <p:cNvPicPr preferRelativeResize="0"/>
          <p:nvPr/>
        </p:nvPicPr>
        <p:blipFill>
          <a:blip r:embed="rId3">
            <a:alphaModFix/>
          </a:blip>
          <a:stretch>
            <a:fillRect/>
          </a:stretch>
        </p:blipFill>
        <p:spPr>
          <a:xfrm>
            <a:off x="311698" y="1152475"/>
            <a:ext cx="1090150" cy="1111550"/>
          </a:xfrm>
          <a:prstGeom prst="rect">
            <a:avLst/>
          </a:prstGeom>
          <a:noFill/>
          <a:ln>
            <a:noFill/>
          </a:ln>
        </p:spPr>
      </p:pic>
      <p:pic>
        <p:nvPicPr>
          <p:cNvPr id="695" name="Google Shape;695;p86"/>
          <p:cNvPicPr preferRelativeResize="0"/>
          <p:nvPr/>
        </p:nvPicPr>
        <p:blipFill>
          <a:blip r:embed="rId4">
            <a:alphaModFix/>
          </a:blip>
          <a:stretch>
            <a:fillRect/>
          </a:stretch>
        </p:blipFill>
        <p:spPr>
          <a:xfrm>
            <a:off x="4669974" y="2987237"/>
            <a:ext cx="1052925" cy="1052925"/>
          </a:xfrm>
          <a:prstGeom prst="rect">
            <a:avLst/>
          </a:prstGeom>
          <a:noFill/>
          <a:ln>
            <a:noFill/>
          </a:ln>
        </p:spPr>
      </p:pic>
      <p:pic>
        <p:nvPicPr>
          <p:cNvPr id="696" name="Google Shape;696;p86"/>
          <p:cNvPicPr preferRelativeResize="0"/>
          <p:nvPr/>
        </p:nvPicPr>
        <p:blipFill>
          <a:blip r:embed="rId5">
            <a:alphaModFix/>
          </a:blip>
          <a:stretch>
            <a:fillRect/>
          </a:stretch>
        </p:blipFill>
        <p:spPr>
          <a:xfrm>
            <a:off x="4669972" y="1152475"/>
            <a:ext cx="1150903" cy="1111550"/>
          </a:xfrm>
          <a:prstGeom prst="rect">
            <a:avLst/>
          </a:prstGeom>
          <a:noFill/>
          <a:ln>
            <a:noFill/>
          </a:ln>
        </p:spPr>
      </p:pic>
      <p:pic>
        <p:nvPicPr>
          <p:cNvPr id="697" name="Google Shape;697;p86"/>
          <p:cNvPicPr preferRelativeResize="0"/>
          <p:nvPr/>
        </p:nvPicPr>
        <p:blipFill>
          <a:blip r:embed="rId6">
            <a:alphaModFix/>
          </a:blip>
          <a:stretch>
            <a:fillRect/>
          </a:stretch>
        </p:blipFill>
        <p:spPr>
          <a:xfrm>
            <a:off x="311699" y="2834813"/>
            <a:ext cx="1191175" cy="919925"/>
          </a:xfrm>
          <a:prstGeom prst="rect">
            <a:avLst/>
          </a:prstGeom>
          <a:noFill/>
          <a:ln>
            <a:noFill/>
          </a:ln>
        </p:spPr>
      </p:pic>
      <p:sp>
        <p:nvSpPr>
          <p:cNvPr id="698" name="Google Shape;698;p86"/>
          <p:cNvSpPr txBox="1"/>
          <p:nvPr/>
        </p:nvSpPr>
        <p:spPr>
          <a:xfrm>
            <a:off x="1502875" y="1292600"/>
            <a:ext cx="2960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Alpaca</a:t>
            </a:r>
            <a:endParaRPr sz="1800">
              <a:solidFill>
                <a:schemeClr val="dk1"/>
              </a:solidFill>
            </a:endParaRPr>
          </a:p>
          <a:p>
            <a:pPr indent="0" lvl="0" marL="0" rtl="0" algn="l">
              <a:spcBef>
                <a:spcPts val="0"/>
              </a:spcBef>
              <a:spcAft>
                <a:spcPts val="0"/>
              </a:spcAft>
              <a:buNone/>
            </a:pPr>
            <a:r>
              <a:rPr lang="en" sz="1300">
                <a:solidFill>
                  <a:schemeClr val="dk1"/>
                </a:solidFill>
              </a:rPr>
              <a:t>13 Mar. 2023</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52k self-instruct style data distilled from text-davinci-003</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Model weight diff. to LLaMA 7B</a:t>
            </a:r>
            <a:endParaRPr sz="1300">
              <a:solidFill>
                <a:schemeClr val="dk1"/>
              </a:solidFill>
            </a:endParaRPr>
          </a:p>
          <a:p>
            <a:pPr indent="0" lvl="0" marL="0" rtl="0" algn="l">
              <a:spcBef>
                <a:spcPts val="0"/>
              </a:spcBef>
              <a:spcAft>
                <a:spcPts val="0"/>
              </a:spcAft>
              <a:buNone/>
            </a:pPr>
            <a:r>
              <a:rPr lang="en" sz="1000" u="sng">
                <a:solidFill>
                  <a:schemeClr val="dk1"/>
                </a:solidFill>
                <a:hlinkClick r:id="rId7">
                  <a:extLst>
                    <a:ext uri="{A12FA001-AC4F-418D-AE19-62706E023703}">
                      <ahyp:hlinkClr val="tx"/>
                    </a:ext>
                  </a:extLst>
                </a:hlinkClick>
              </a:rPr>
              <a:t>https://crfm.stanford.edu/2023/03/13/alpaca.html</a:t>
            </a:r>
            <a:endParaRPr sz="1000">
              <a:solidFill>
                <a:schemeClr val="dk1"/>
              </a:solidFill>
            </a:endParaRPr>
          </a:p>
        </p:txBody>
      </p:sp>
      <p:sp>
        <p:nvSpPr>
          <p:cNvPr id="699" name="Google Shape;699;p86"/>
          <p:cNvSpPr txBox="1"/>
          <p:nvPr/>
        </p:nvSpPr>
        <p:spPr>
          <a:xfrm>
            <a:off x="5921900" y="1292600"/>
            <a:ext cx="26928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Vicuna </a:t>
            </a:r>
            <a:r>
              <a:rPr lang="en" sz="1100">
                <a:solidFill>
                  <a:schemeClr val="dk1"/>
                </a:solidFill>
              </a:rPr>
              <a:t>(lmsys/vicuna-7b-delta-v0)</a:t>
            </a:r>
            <a:endParaRPr sz="1100">
              <a:solidFill>
                <a:schemeClr val="dk1"/>
              </a:solidFill>
            </a:endParaRPr>
          </a:p>
          <a:p>
            <a:pPr indent="0" lvl="0" marL="0" rtl="0" algn="l">
              <a:spcBef>
                <a:spcPts val="0"/>
              </a:spcBef>
              <a:spcAft>
                <a:spcPts val="0"/>
              </a:spcAft>
              <a:buNone/>
            </a:pPr>
            <a:r>
              <a:rPr lang="en" sz="1300">
                <a:solidFill>
                  <a:schemeClr val="dk1"/>
                </a:solidFill>
              </a:rPr>
              <a:t>30 Mar. 2023</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Fine-tunes ChatGPT data from ShareGPT</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LLaMA 7B and 13B diff’s</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Introduces LLM-as-a-judge</a:t>
            </a:r>
            <a:endParaRPr sz="1300">
              <a:solidFill>
                <a:schemeClr val="dk1"/>
              </a:solidFill>
            </a:endParaRPr>
          </a:p>
          <a:p>
            <a:pPr indent="0" lvl="0" marL="0" rtl="0" algn="l">
              <a:spcBef>
                <a:spcPts val="0"/>
              </a:spcBef>
              <a:spcAft>
                <a:spcPts val="0"/>
              </a:spcAft>
              <a:buNone/>
            </a:pPr>
            <a:r>
              <a:rPr lang="en" sz="1000" u="sng">
                <a:solidFill>
                  <a:schemeClr val="dk1"/>
                </a:solidFill>
                <a:hlinkClick r:id="rId8">
                  <a:extLst>
                    <a:ext uri="{A12FA001-AC4F-418D-AE19-62706E023703}">
                      <ahyp:hlinkClr val="tx"/>
                    </a:ext>
                  </a:extLst>
                </a:hlinkClick>
              </a:rPr>
              <a:t>https://lmsys.org/blog/2023-03-30-vicuna/</a:t>
            </a:r>
            <a:endParaRPr sz="1000">
              <a:solidFill>
                <a:schemeClr val="dk1"/>
              </a:solidFill>
            </a:endParaRPr>
          </a:p>
        </p:txBody>
      </p:sp>
      <p:sp>
        <p:nvSpPr>
          <p:cNvPr id="700" name="Google Shape;700;p86"/>
          <p:cNvSpPr txBox="1"/>
          <p:nvPr/>
        </p:nvSpPr>
        <p:spPr>
          <a:xfrm>
            <a:off x="1655275" y="2834825"/>
            <a:ext cx="29604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Koala</a:t>
            </a:r>
            <a:endParaRPr sz="1800">
              <a:solidFill>
                <a:schemeClr val="dk1"/>
              </a:solidFill>
            </a:endParaRPr>
          </a:p>
          <a:p>
            <a:pPr indent="0" lvl="0" marL="0" rtl="0" algn="l">
              <a:spcBef>
                <a:spcPts val="0"/>
              </a:spcBef>
              <a:spcAft>
                <a:spcPts val="0"/>
              </a:spcAft>
              <a:buNone/>
            </a:pPr>
            <a:r>
              <a:rPr lang="en" sz="1300">
                <a:solidFill>
                  <a:schemeClr val="dk1"/>
                </a:solidFill>
              </a:rPr>
              <a:t>3 Apr. 2023</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Diverse dataset (Alpaca, Anthropic HH, ShareGPT, WebGPT…)</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Human evaluation</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LLaMA 7B diff.</a:t>
            </a:r>
            <a:endParaRPr sz="1300">
              <a:solidFill>
                <a:schemeClr val="dk1"/>
              </a:solidFill>
            </a:endParaRPr>
          </a:p>
          <a:p>
            <a:pPr indent="0" lvl="0" marL="0" rtl="0" algn="l">
              <a:spcBef>
                <a:spcPts val="0"/>
              </a:spcBef>
              <a:spcAft>
                <a:spcPts val="0"/>
              </a:spcAft>
              <a:buNone/>
            </a:pPr>
            <a:r>
              <a:rPr lang="en" sz="1000" u="sng">
                <a:solidFill>
                  <a:schemeClr val="dk1"/>
                </a:solidFill>
                <a:hlinkClick r:id="rId9">
                  <a:extLst>
                    <a:ext uri="{A12FA001-AC4F-418D-AE19-62706E023703}">
                      <ahyp:hlinkClr val="tx"/>
                    </a:ext>
                  </a:extLst>
                </a:hlinkClick>
              </a:rPr>
              <a:t>https://bair.berkeley.edu/blog/2023/04/03/koala/</a:t>
            </a:r>
            <a:r>
              <a:rPr lang="en" sz="1000">
                <a:solidFill>
                  <a:schemeClr val="dk1"/>
                </a:solidFill>
              </a:rPr>
              <a:t> </a:t>
            </a:r>
            <a:endParaRPr sz="1000">
              <a:solidFill>
                <a:schemeClr val="dk1"/>
              </a:solidFill>
            </a:endParaRPr>
          </a:p>
        </p:txBody>
      </p:sp>
      <p:sp>
        <p:nvSpPr>
          <p:cNvPr id="701" name="Google Shape;701;p86"/>
          <p:cNvSpPr txBox="1"/>
          <p:nvPr/>
        </p:nvSpPr>
        <p:spPr>
          <a:xfrm>
            <a:off x="5921900" y="2987225"/>
            <a:ext cx="29604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Dolly</a:t>
            </a:r>
            <a:endParaRPr sz="1800">
              <a:solidFill>
                <a:schemeClr val="dk1"/>
              </a:solidFill>
            </a:endParaRPr>
          </a:p>
          <a:p>
            <a:pPr indent="0" lvl="0" marL="0" rtl="0" algn="l">
              <a:spcBef>
                <a:spcPts val="0"/>
              </a:spcBef>
              <a:spcAft>
                <a:spcPts val="0"/>
              </a:spcAft>
              <a:buNone/>
            </a:pPr>
            <a:r>
              <a:rPr lang="en" sz="1300">
                <a:solidFill>
                  <a:schemeClr val="dk1"/>
                </a:solidFill>
              </a:rPr>
              <a:t>12 Apr. 2023</a:t>
            </a:r>
            <a:endParaRPr sz="1300">
              <a:solidFill>
                <a:schemeClr val="dk1"/>
              </a:solidFill>
            </a:endParaRPr>
          </a:p>
          <a:p>
            <a:pPr indent="-196850" lvl="0" marL="285750" rtl="0" algn="l">
              <a:spcBef>
                <a:spcPts val="0"/>
              </a:spcBef>
              <a:spcAft>
                <a:spcPts val="0"/>
              </a:spcAft>
              <a:buClr>
                <a:schemeClr val="dk1"/>
              </a:buClr>
              <a:buSzPts val="1300"/>
              <a:buChar char="●"/>
            </a:pPr>
            <a:r>
              <a:rPr lang="en" sz="1300">
                <a:solidFill>
                  <a:schemeClr val="dk1"/>
                </a:solidFill>
              </a:rPr>
              <a:t>15k human written data</a:t>
            </a:r>
            <a:endParaRPr sz="1300">
              <a:solidFill>
                <a:schemeClr val="dk1"/>
              </a:solidFill>
            </a:endParaRPr>
          </a:p>
          <a:p>
            <a:pPr indent="-196850" lvl="0" marL="285750" rtl="0" algn="l">
              <a:spcBef>
                <a:spcPts val="0"/>
              </a:spcBef>
              <a:spcAft>
                <a:spcPts val="0"/>
              </a:spcAft>
              <a:buClr>
                <a:schemeClr val="dk1"/>
              </a:buClr>
              <a:buSzPts val="1300"/>
              <a:buChar char="●"/>
            </a:pPr>
            <a:r>
              <a:rPr lang="en" sz="1300">
                <a:solidFill>
                  <a:schemeClr val="dk1"/>
                </a:solidFill>
              </a:rPr>
              <a:t>Trained on Pythia 12b</a:t>
            </a:r>
            <a:endParaRPr sz="1300">
              <a:solidFill>
                <a:schemeClr val="dk1"/>
              </a:solidFill>
            </a:endParaRPr>
          </a:p>
          <a:p>
            <a:pPr indent="0" lvl="0" marL="0" rtl="0" algn="l">
              <a:spcBef>
                <a:spcPts val="0"/>
              </a:spcBef>
              <a:spcAft>
                <a:spcPts val="0"/>
              </a:spcAft>
              <a:buNone/>
            </a:pPr>
            <a:r>
              <a:rPr lang="en" sz="1000" u="sng">
                <a:solidFill>
                  <a:schemeClr val="dk1"/>
                </a:solidFill>
                <a:hlinkClick r:id="rId10">
                  <a:extLst>
                    <a:ext uri="{A12FA001-AC4F-418D-AE19-62706E023703}">
                      <ahyp:hlinkClr val="tx"/>
                    </a:ext>
                  </a:extLst>
                </a:hlinkClick>
              </a:rPr>
              <a:t>https://www.databricks.com/blog/2023/04/12/dolly-first-open-commercially-viable-instruction-tuned-llm</a:t>
            </a:r>
            <a:r>
              <a:rPr lang="en" sz="1000">
                <a:solidFill>
                  <a:schemeClr val="dk1"/>
                </a:solidFill>
              </a:rPr>
              <a:t> </a:t>
            </a:r>
            <a:endParaRPr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of open recipes for fine-tuning</a:t>
            </a:r>
            <a:endParaRPr/>
          </a:p>
        </p:txBody>
      </p:sp>
      <p:sp>
        <p:nvSpPr>
          <p:cNvPr id="457" name="Google Shape;457;p60"/>
          <p:cNvSpPr txBox="1"/>
          <p:nvPr>
            <p:ph idx="1" type="body"/>
          </p:nvPr>
        </p:nvSpPr>
        <p:spPr>
          <a:xfrm>
            <a:off x="175125" y="1152475"/>
            <a:ext cx="79644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lang="en" sz="2400"/>
              <a:t>Post-training is far more complicated and grand in scope than in 2023.</a:t>
            </a:r>
            <a:endParaRPr sz="2400"/>
          </a:p>
          <a:p>
            <a:pPr indent="-381000" lvl="0" marL="457200" rtl="0" algn="l">
              <a:spcBef>
                <a:spcPts val="0"/>
              </a:spcBef>
              <a:spcAft>
                <a:spcPts val="0"/>
              </a:spcAft>
              <a:buSzPts val="2400"/>
              <a:buAutoNum type="arabicPeriod"/>
            </a:pPr>
            <a:r>
              <a:rPr lang="en" sz="2400"/>
              <a:t>We have a better documentation of the </a:t>
            </a:r>
            <a:r>
              <a:rPr i="1" lang="en" sz="2400"/>
              <a:t>methods</a:t>
            </a:r>
            <a:r>
              <a:rPr lang="en" sz="2400"/>
              <a:t> used in frontier-model post-training, but </a:t>
            </a:r>
            <a:r>
              <a:rPr b="1" lang="en" sz="2400"/>
              <a:t>not the details</a:t>
            </a:r>
            <a:r>
              <a:rPr lang="en" sz="2400"/>
              <a:t> (e.g. data).</a:t>
            </a:r>
            <a:endParaRPr sz="2400"/>
          </a:p>
        </p:txBody>
      </p:sp>
      <p:sp>
        <p:nvSpPr>
          <p:cNvPr id="458" name="Google Shape;458;p60"/>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7"/>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SFT design process</a:t>
            </a:r>
            <a:endParaRPr/>
          </a:p>
        </p:txBody>
      </p:sp>
      <p:sp>
        <p:nvSpPr>
          <p:cNvPr id="707" name="Google Shape;707;p87"/>
          <p:cNvSpPr txBox="1"/>
          <p:nvPr>
            <p:ph idx="1" type="body"/>
          </p:nvPr>
        </p:nvSpPr>
        <p:spPr>
          <a:xfrm>
            <a:off x="175125" y="1152475"/>
            <a:ext cx="875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Two repeated and parallelizable tracks:</a:t>
            </a:r>
            <a:endParaRPr sz="2000"/>
          </a:p>
          <a:p>
            <a:pPr indent="-355600" lvl="0" marL="457200" rtl="0" algn="l">
              <a:spcBef>
                <a:spcPts val="1200"/>
              </a:spcBef>
              <a:spcAft>
                <a:spcPts val="0"/>
              </a:spcAft>
              <a:buSzPts val="2000"/>
              <a:buAutoNum type="arabicPeriod"/>
            </a:pPr>
            <a:r>
              <a:rPr b="1" lang="en" sz="2000"/>
              <a:t>Data mixing</a:t>
            </a:r>
            <a:r>
              <a:rPr lang="en" sz="2000"/>
              <a:t>: Take existing datasets, combine them with existing mix, observe performance.</a:t>
            </a:r>
            <a:endParaRPr sz="2000"/>
          </a:p>
          <a:p>
            <a:pPr indent="-355600" lvl="1" marL="914400" rtl="0" algn="l">
              <a:spcBef>
                <a:spcPts val="0"/>
              </a:spcBef>
              <a:spcAft>
                <a:spcPts val="0"/>
              </a:spcAft>
              <a:buSzPts val="2000"/>
              <a:buAutoNum type="alphaLcPeriod"/>
            </a:pPr>
            <a:r>
              <a:rPr lang="en" sz="2000"/>
              <a:t>Substantial effort in trying to </a:t>
            </a:r>
            <a:r>
              <a:rPr i="1" lang="en" sz="2000"/>
              <a:t>remove</a:t>
            </a:r>
            <a:r>
              <a:rPr lang="en" sz="2000"/>
              <a:t> data and maintain performance.</a:t>
            </a:r>
            <a:endParaRPr sz="2000"/>
          </a:p>
          <a:p>
            <a:pPr indent="-355600" lvl="1" marL="914400" rtl="0" algn="l">
              <a:spcBef>
                <a:spcPts val="0"/>
              </a:spcBef>
              <a:spcAft>
                <a:spcPts val="0"/>
              </a:spcAft>
              <a:buSzPts val="2000"/>
              <a:buAutoNum type="alphaLcPeriod"/>
            </a:pPr>
            <a:r>
              <a:rPr lang="en" sz="2000"/>
              <a:t>Start fully with mixing before curation.</a:t>
            </a:r>
            <a:endParaRPr sz="2000"/>
          </a:p>
          <a:p>
            <a:pPr indent="-355600" lvl="0" marL="457200" rtl="0" algn="l">
              <a:spcBef>
                <a:spcPts val="0"/>
              </a:spcBef>
              <a:spcAft>
                <a:spcPts val="0"/>
              </a:spcAft>
              <a:buSzPts val="2000"/>
              <a:buAutoNum type="arabicPeriod"/>
            </a:pPr>
            <a:r>
              <a:rPr b="1" lang="en" sz="2000"/>
              <a:t>Data curation</a:t>
            </a:r>
            <a:r>
              <a:rPr lang="en" sz="2000"/>
              <a:t>: Take evaluations you are behind on and create new data.</a:t>
            </a:r>
            <a:endParaRPr sz="2000"/>
          </a:p>
          <a:p>
            <a:pPr indent="0" lvl="0" marL="0" rtl="0" algn="l">
              <a:spcBef>
                <a:spcPts val="1200"/>
              </a:spcBef>
              <a:spcAft>
                <a:spcPts val="1200"/>
              </a:spcAft>
              <a:buNone/>
            </a:pPr>
            <a:r>
              <a:t/>
            </a:r>
            <a:endParaRPr sz="2000"/>
          </a:p>
        </p:txBody>
      </p:sp>
      <p:sp>
        <p:nvSpPr>
          <p:cNvPr id="708" name="Google Shape;708;p87"/>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8"/>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SFT data</a:t>
            </a:r>
            <a:endParaRPr/>
          </a:p>
        </p:txBody>
      </p:sp>
      <p:sp>
        <p:nvSpPr>
          <p:cNvPr id="714" name="Google Shape;714;p88"/>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Simple part of SFT data is “quality” of response:</a:t>
            </a:r>
            <a:endParaRPr sz="1900"/>
          </a:p>
          <a:p>
            <a:pPr indent="-349250" lvl="0" marL="457200" rtl="0" algn="l">
              <a:spcBef>
                <a:spcPts val="1200"/>
              </a:spcBef>
              <a:spcAft>
                <a:spcPts val="0"/>
              </a:spcAft>
              <a:buSzPts val="1900"/>
              <a:buChar char="●"/>
            </a:pPr>
            <a:r>
              <a:rPr b="1" lang="en" sz="1900"/>
              <a:t>Synthetic completions are used extensively</a:t>
            </a:r>
            <a:r>
              <a:rPr lang="en" sz="1900"/>
              <a:t>. </a:t>
            </a:r>
            <a:r>
              <a:rPr lang="en" sz="1900"/>
              <a:t>Strong models (GPT-4o, Llama 3.1 405B, etc.) are becoming more useful for generating completions to most instructions.</a:t>
            </a:r>
            <a:endParaRPr sz="1900"/>
          </a:p>
          <a:p>
            <a:pPr indent="-349250" lvl="0" marL="457200" rtl="0" algn="l">
              <a:spcBef>
                <a:spcPts val="0"/>
              </a:spcBef>
              <a:spcAft>
                <a:spcPts val="0"/>
              </a:spcAft>
              <a:buSzPts val="1900"/>
              <a:buChar char="●"/>
            </a:pPr>
            <a:r>
              <a:rPr lang="en" sz="1900"/>
              <a:t>Human data is needed for out-of-distribution or new tasks.</a:t>
            </a:r>
            <a:endParaRPr sz="1900"/>
          </a:p>
          <a:p>
            <a:pPr indent="-349250" lvl="0" marL="457200" rtl="0" algn="l">
              <a:spcBef>
                <a:spcPts val="0"/>
              </a:spcBef>
              <a:spcAft>
                <a:spcPts val="0"/>
              </a:spcAft>
              <a:buSzPts val="1900"/>
              <a:buChar char="●"/>
            </a:pPr>
            <a:r>
              <a:rPr lang="en" sz="1900"/>
              <a:t>[Optionally] Filter responses based on quality or correctness.</a:t>
            </a:r>
            <a:endParaRPr sz="1900"/>
          </a:p>
          <a:p>
            <a:pPr indent="0" lvl="0" marL="0" rtl="0" algn="l">
              <a:spcBef>
                <a:spcPts val="1200"/>
              </a:spcBef>
              <a:spcAft>
                <a:spcPts val="1200"/>
              </a:spcAft>
              <a:buNone/>
            </a:pPr>
            <a:r>
              <a:rPr lang="en" sz="1900"/>
              <a:t>Largely undocumented is how to control “style” during SFT.</a:t>
            </a:r>
            <a:endParaRPr sz="1900"/>
          </a:p>
        </p:txBody>
      </p:sp>
      <p:sp>
        <p:nvSpPr>
          <p:cNvPr id="715" name="Google Shape;715;p88"/>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9"/>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 careful with implementation!</a:t>
            </a:r>
            <a:endParaRPr/>
          </a:p>
        </p:txBody>
      </p:sp>
      <p:sp>
        <p:nvSpPr>
          <p:cNvPr id="721" name="Google Shape;721;p89"/>
          <p:cNvSpPr txBox="1"/>
          <p:nvPr>
            <p:ph idx="1" type="body"/>
          </p:nvPr>
        </p:nvSpPr>
        <p:spPr>
          <a:xfrm>
            <a:off x="175125" y="1152475"/>
            <a:ext cx="43368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Now most people know there was a bug in HuggingFace gradient accumulation</a:t>
            </a:r>
            <a:endParaRPr sz="2200"/>
          </a:p>
          <a:p>
            <a:pPr indent="-368300" lvl="0" marL="457200" rtl="0" algn="l">
              <a:spcBef>
                <a:spcPts val="0"/>
              </a:spcBef>
              <a:spcAft>
                <a:spcPts val="0"/>
              </a:spcAft>
              <a:buSzPts val="2200"/>
              <a:buChar char="●"/>
            </a:pPr>
            <a:r>
              <a:rPr lang="en" sz="2200"/>
              <a:t>We had found avoiding this bug was helping our models by &gt;= 1 point average</a:t>
            </a:r>
            <a:endParaRPr sz="2200"/>
          </a:p>
        </p:txBody>
      </p:sp>
      <p:sp>
        <p:nvSpPr>
          <p:cNvPr id="722" name="Google Shape;722;p89"/>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723" name="Google Shape;723;p89"/>
          <p:cNvPicPr preferRelativeResize="0"/>
          <p:nvPr/>
        </p:nvPicPr>
        <p:blipFill>
          <a:blip r:embed="rId3">
            <a:alphaModFix/>
          </a:blip>
          <a:stretch>
            <a:fillRect/>
          </a:stretch>
        </p:blipFill>
        <p:spPr>
          <a:xfrm>
            <a:off x="4713946" y="1161349"/>
            <a:ext cx="4229125" cy="2820800"/>
          </a:xfrm>
          <a:prstGeom prst="rect">
            <a:avLst/>
          </a:prstGeom>
          <a:noFill/>
          <a:ln>
            <a:noFill/>
          </a:ln>
        </p:spPr>
      </p:pic>
      <p:sp>
        <p:nvSpPr>
          <p:cNvPr id="724" name="Google Shape;724;p89"/>
          <p:cNvSpPr txBox="1"/>
          <p:nvPr/>
        </p:nvSpPr>
        <p:spPr>
          <a:xfrm>
            <a:off x="5260100" y="3982150"/>
            <a:ext cx="370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anrope"/>
                <a:ea typeface="Manrope"/>
                <a:cs typeface="Manrope"/>
                <a:sym typeface="Manrope"/>
              </a:rPr>
              <a:t>https://unsloth.ai/blog/gradient</a:t>
            </a:r>
            <a:endParaRPr sz="1200">
              <a:solidFill>
                <a:schemeClr val="dk1"/>
              </a:solidFill>
              <a:latin typeface="Manrope"/>
              <a:ea typeface="Manrope"/>
              <a:cs typeface="Manrope"/>
              <a:sym typeface="Manrop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0"/>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SFT performance potential</a:t>
            </a:r>
            <a:endParaRPr/>
          </a:p>
        </p:txBody>
      </p:sp>
      <p:sp>
        <p:nvSpPr>
          <p:cNvPr id="730" name="Google Shape;730;p90"/>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t>Still </a:t>
            </a:r>
            <a:r>
              <a:rPr b="1" lang="en" sz="2400"/>
              <a:t>a lot</a:t>
            </a:r>
            <a:r>
              <a:rPr lang="en" sz="2400"/>
              <a:t> of gains to be had with better suited SFT mixes.</a:t>
            </a:r>
            <a:endParaRPr sz="2400"/>
          </a:p>
        </p:txBody>
      </p:sp>
      <p:sp>
        <p:nvSpPr>
          <p:cNvPr id="731" name="Google Shape;731;p90"/>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732" name="Google Shape;732;p90"/>
          <p:cNvPicPr preferRelativeResize="0"/>
          <p:nvPr/>
        </p:nvPicPr>
        <p:blipFill>
          <a:blip r:embed="rId3">
            <a:alphaModFix/>
          </a:blip>
          <a:stretch>
            <a:fillRect/>
          </a:stretch>
        </p:blipFill>
        <p:spPr>
          <a:xfrm>
            <a:off x="175125" y="1922950"/>
            <a:ext cx="8754898" cy="2731645"/>
          </a:xfrm>
          <a:prstGeom prst="rect">
            <a:avLst/>
          </a:prstGeom>
          <a:noFill/>
          <a:ln>
            <a:noFill/>
          </a:ln>
        </p:spPr>
      </p:pic>
      <p:sp>
        <p:nvSpPr>
          <p:cNvPr id="733" name="Google Shape;733;p90"/>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1"/>
          <p:cNvSpPr txBox="1"/>
          <p:nvPr>
            <p:ph type="title"/>
          </p:nvPr>
        </p:nvSpPr>
        <p:spPr>
          <a:xfrm>
            <a:off x="198175" y="304400"/>
            <a:ext cx="3573600" cy="17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Adaptation</a:t>
            </a:r>
            <a:endParaRPr/>
          </a:p>
          <a:p>
            <a:pPr indent="0" lvl="0" marL="0" rtl="0" algn="l">
              <a:spcBef>
                <a:spcPts val="0"/>
              </a:spcBef>
              <a:spcAft>
                <a:spcPts val="0"/>
              </a:spcAft>
              <a:buNone/>
            </a:pPr>
            <a:r>
              <a:rPr lang="en"/>
              <a:t>Outline</a:t>
            </a:r>
            <a:endParaRPr/>
          </a:p>
        </p:txBody>
      </p:sp>
      <p:sp>
        <p:nvSpPr>
          <p:cNvPr id="739" name="Google Shape;739;p91"/>
          <p:cNvSpPr txBox="1"/>
          <p:nvPr>
            <p:ph idx="1" type="body"/>
          </p:nvPr>
        </p:nvSpPr>
        <p:spPr>
          <a:xfrm>
            <a:off x="198175" y="2444750"/>
            <a:ext cx="3573600" cy="2124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Background &amp; History</a:t>
            </a:r>
            <a:endParaRPr sz="1500"/>
          </a:p>
          <a:p>
            <a:pPr indent="-323850" lvl="0" marL="457200" rtl="0" algn="l">
              <a:spcBef>
                <a:spcPts val="0"/>
              </a:spcBef>
              <a:spcAft>
                <a:spcPts val="0"/>
              </a:spcAft>
              <a:buSzPts val="1500"/>
              <a:buAutoNum type="arabicPeriod"/>
            </a:pPr>
            <a:r>
              <a:rPr lang="en" sz="1500"/>
              <a:t>Prompts &amp; Skill Selection</a:t>
            </a:r>
            <a:endParaRPr sz="1500"/>
          </a:p>
          <a:p>
            <a:pPr indent="-323850" lvl="0" marL="457200" rtl="0" algn="l">
              <a:spcBef>
                <a:spcPts val="0"/>
              </a:spcBef>
              <a:spcAft>
                <a:spcPts val="0"/>
              </a:spcAft>
              <a:buSzPts val="1500"/>
              <a:buAutoNum type="arabicPeriod"/>
            </a:pPr>
            <a:r>
              <a:rPr lang="en" sz="1500"/>
              <a:t>Supervised Finetuning (SFT) / Instruction Finetuning (IFT)</a:t>
            </a:r>
            <a:endParaRPr sz="1500"/>
          </a:p>
          <a:p>
            <a:pPr indent="-323850" lvl="0" marL="457200" rtl="0" algn="l">
              <a:spcBef>
                <a:spcPts val="0"/>
              </a:spcBef>
              <a:spcAft>
                <a:spcPts val="0"/>
              </a:spcAft>
              <a:buSzPts val="1500"/>
              <a:buAutoNum type="arabicPeriod"/>
            </a:pPr>
            <a:r>
              <a:rPr b="1" lang="en" sz="1500"/>
              <a:t>Preference Finetuning (PreFT)</a:t>
            </a:r>
            <a:endParaRPr b="1" sz="1500"/>
          </a:p>
          <a:p>
            <a:pPr indent="-323850" lvl="0" marL="457200" rtl="0" algn="l">
              <a:spcBef>
                <a:spcPts val="0"/>
              </a:spcBef>
              <a:spcAft>
                <a:spcPts val="0"/>
              </a:spcAft>
              <a:buSzPts val="1500"/>
              <a:buAutoNum type="arabicPeriod"/>
            </a:pPr>
            <a:r>
              <a:rPr lang="en" sz="1500"/>
              <a:t>RL and advanced tuning</a:t>
            </a:r>
            <a:endParaRPr sz="1500"/>
          </a:p>
          <a:p>
            <a:pPr indent="-323850" lvl="0" marL="457200" rtl="0" algn="l">
              <a:spcBef>
                <a:spcPts val="0"/>
              </a:spcBef>
              <a:spcAft>
                <a:spcPts val="0"/>
              </a:spcAft>
              <a:buSzPts val="1500"/>
              <a:buAutoNum type="arabicPeriod"/>
            </a:pPr>
            <a:r>
              <a:rPr lang="en" sz="1500"/>
              <a:t>Open questions</a:t>
            </a:r>
            <a:endParaRPr sz="1500"/>
          </a:p>
        </p:txBody>
      </p:sp>
      <p:sp>
        <p:nvSpPr>
          <p:cNvPr id="740" name="Google Shape;740;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2"/>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role of preference finetuning (PreFT)</a:t>
            </a:r>
            <a:endParaRPr/>
          </a:p>
        </p:txBody>
      </p:sp>
      <p:sp>
        <p:nvSpPr>
          <p:cNvPr id="746" name="Google Shape;746;p92"/>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Aligning to human preferences gives:</a:t>
            </a:r>
            <a:endParaRPr sz="2400"/>
          </a:p>
          <a:p>
            <a:pPr indent="-381000" lvl="0" marL="457200" rtl="0" algn="l">
              <a:spcBef>
                <a:spcPts val="1200"/>
              </a:spcBef>
              <a:spcAft>
                <a:spcPts val="0"/>
              </a:spcAft>
              <a:buSzPts val="2400"/>
              <a:buChar char="●"/>
            </a:pPr>
            <a:r>
              <a:rPr lang="en" sz="2400"/>
              <a:t>Stronger training influence for style and chat evaluations (e.g. ChatBotArena).</a:t>
            </a:r>
            <a:endParaRPr sz="2400"/>
          </a:p>
          <a:p>
            <a:pPr indent="-381000" lvl="0" marL="457200" rtl="0" algn="l">
              <a:spcBef>
                <a:spcPts val="0"/>
              </a:spcBef>
              <a:spcAft>
                <a:spcPts val="0"/>
              </a:spcAft>
              <a:buSzPts val="2400"/>
              <a:buChar char="●"/>
            </a:pPr>
            <a:r>
              <a:rPr lang="en" sz="2400"/>
              <a:t>Continue building capabilities of skills from SFT, but lower absolute magnitude of improvements.</a:t>
            </a:r>
            <a:endParaRPr sz="2400"/>
          </a:p>
        </p:txBody>
      </p:sp>
      <p:sp>
        <p:nvSpPr>
          <p:cNvPr id="747" name="Google Shape;747;p92"/>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3"/>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preference data</a:t>
            </a:r>
            <a:endParaRPr/>
          </a:p>
        </p:txBody>
      </p:sp>
      <p:sp>
        <p:nvSpPr>
          <p:cNvPr id="753" name="Google Shape;753;p93"/>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54" name="Google Shape;754;p93"/>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755" name="Google Shape;755;p93"/>
          <p:cNvPicPr preferRelativeResize="0"/>
          <p:nvPr/>
        </p:nvPicPr>
        <p:blipFill rotWithShape="1">
          <a:blip r:embed="rId3">
            <a:alphaModFix/>
          </a:blip>
          <a:srcRect b="0" l="0" r="0" t="0"/>
          <a:stretch/>
        </p:blipFill>
        <p:spPr>
          <a:xfrm>
            <a:off x="1557800" y="1066801"/>
            <a:ext cx="5278224" cy="39442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4"/>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a:t>RLHF objective</a:t>
            </a:r>
            <a:endParaRPr/>
          </a:p>
          <a:p>
            <a:pPr indent="0" lvl="0" marL="0" rtl="0" algn="l">
              <a:spcBef>
                <a:spcPts val="0"/>
              </a:spcBef>
              <a:spcAft>
                <a:spcPts val="0"/>
              </a:spcAft>
              <a:buNone/>
            </a:pPr>
            <a:r>
              <a:t/>
            </a:r>
            <a:endParaRPr/>
          </a:p>
        </p:txBody>
      </p:sp>
      <p:sp>
        <p:nvSpPr>
          <p:cNvPr id="762" name="Google Shape;762;p94"/>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63" name="Google Shape;763;p94"/>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764" name="Google Shape;764;p94"/>
          <p:cNvPicPr preferRelativeResize="0"/>
          <p:nvPr/>
        </p:nvPicPr>
        <p:blipFill>
          <a:blip r:embed="rId3">
            <a:alphaModFix/>
          </a:blip>
          <a:stretch>
            <a:fillRect/>
          </a:stretch>
        </p:blipFill>
        <p:spPr>
          <a:xfrm>
            <a:off x="993853" y="1852631"/>
            <a:ext cx="6344493" cy="671878"/>
          </a:xfrm>
          <a:prstGeom prst="rect">
            <a:avLst/>
          </a:prstGeom>
          <a:noFill/>
          <a:ln>
            <a:noFill/>
          </a:ln>
        </p:spPr>
      </p:pic>
      <p:sp>
        <p:nvSpPr>
          <p:cNvPr id="765" name="Google Shape;765;p94"/>
          <p:cNvSpPr txBox="1"/>
          <p:nvPr/>
        </p:nvSpPr>
        <p:spPr>
          <a:xfrm>
            <a:off x="6484419" y="391519"/>
            <a:ext cx="2347800" cy="1177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400"/>
              <a:buFont typeface="Arial"/>
              <a:buNone/>
            </a:pPr>
            <a:r>
              <a:rPr lang="en" sz="1800">
                <a:solidFill>
                  <a:srgbClr val="202124"/>
                </a:solidFill>
              </a:rPr>
              <a:t>π: LLM policy</a:t>
            </a:r>
            <a:endParaRPr sz="1800">
              <a:solidFill>
                <a:srgbClr val="202124"/>
              </a:solidFill>
            </a:endParaRPr>
          </a:p>
          <a:p>
            <a:pPr indent="0" lvl="0" marL="0" rtl="0" algn="l">
              <a:spcBef>
                <a:spcPts val="0"/>
              </a:spcBef>
              <a:spcAft>
                <a:spcPts val="0"/>
              </a:spcAft>
              <a:buNone/>
            </a:pPr>
            <a:r>
              <a:rPr lang="en" sz="1800">
                <a:solidFill>
                  <a:srgbClr val="202124"/>
                </a:solidFill>
              </a:rPr>
              <a:t>π</a:t>
            </a:r>
            <a:r>
              <a:rPr baseline="-25000" lang="en" sz="1300">
                <a:solidFill>
                  <a:srgbClr val="202124"/>
                </a:solidFill>
                <a:latin typeface="Roboto"/>
                <a:ea typeface="Roboto"/>
                <a:cs typeface="Roboto"/>
                <a:sym typeface="Roboto"/>
              </a:rPr>
              <a:t>θ</a:t>
            </a:r>
            <a:r>
              <a:rPr lang="en" sz="1800">
                <a:solidFill>
                  <a:srgbClr val="202124"/>
                </a:solidFill>
              </a:rPr>
              <a:t>: base LLM</a:t>
            </a:r>
            <a:endParaRPr sz="1800">
              <a:solidFill>
                <a:srgbClr val="202124"/>
              </a:solidFill>
            </a:endParaRPr>
          </a:p>
          <a:p>
            <a:pPr indent="0" lvl="0" marL="0" rtl="0" algn="l">
              <a:spcBef>
                <a:spcPts val="0"/>
              </a:spcBef>
              <a:spcAft>
                <a:spcPts val="0"/>
              </a:spcAft>
              <a:buNone/>
            </a:pPr>
            <a:r>
              <a:rPr i="1" lang="en" sz="1800">
                <a:solidFill>
                  <a:srgbClr val="202124"/>
                </a:solidFill>
              </a:rPr>
              <a:t>x</a:t>
            </a:r>
            <a:r>
              <a:rPr lang="en" sz="1800">
                <a:solidFill>
                  <a:srgbClr val="202124"/>
                </a:solidFill>
              </a:rPr>
              <a:t>: prompt</a:t>
            </a:r>
            <a:endParaRPr sz="1800">
              <a:solidFill>
                <a:srgbClr val="202124"/>
              </a:solidFill>
            </a:endParaRPr>
          </a:p>
          <a:p>
            <a:pPr indent="0" lvl="0" marL="0" rtl="0" algn="l">
              <a:spcBef>
                <a:spcPts val="0"/>
              </a:spcBef>
              <a:spcAft>
                <a:spcPts val="0"/>
              </a:spcAft>
              <a:buNone/>
            </a:pPr>
            <a:r>
              <a:rPr i="1" lang="en" sz="1800">
                <a:solidFill>
                  <a:srgbClr val="202124"/>
                </a:solidFill>
              </a:rPr>
              <a:t>y</a:t>
            </a:r>
            <a:r>
              <a:rPr lang="en" sz="1800">
                <a:solidFill>
                  <a:srgbClr val="202124"/>
                </a:solidFill>
              </a:rPr>
              <a:t>: completion</a:t>
            </a:r>
            <a:endParaRPr sz="1800">
              <a:solidFill>
                <a:srgbClr val="20212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5"/>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a:t>RLHF objective</a:t>
            </a:r>
            <a:endParaRPr/>
          </a:p>
          <a:p>
            <a:pPr indent="0" lvl="0" marL="0" rtl="0" algn="l">
              <a:spcBef>
                <a:spcPts val="0"/>
              </a:spcBef>
              <a:spcAft>
                <a:spcPts val="0"/>
              </a:spcAft>
              <a:buNone/>
            </a:pPr>
            <a:r>
              <a:t/>
            </a:r>
            <a:endParaRPr/>
          </a:p>
        </p:txBody>
      </p:sp>
      <p:sp>
        <p:nvSpPr>
          <p:cNvPr id="772" name="Google Shape;772;p95"/>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73" name="Google Shape;773;p95"/>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774" name="Google Shape;774;p95"/>
          <p:cNvPicPr preferRelativeResize="0"/>
          <p:nvPr/>
        </p:nvPicPr>
        <p:blipFill>
          <a:blip r:embed="rId3">
            <a:alphaModFix/>
          </a:blip>
          <a:stretch>
            <a:fillRect/>
          </a:stretch>
        </p:blipFill>
        <p:spPr>
          <a:xfrm>
            <a:off x="993853" y="1852631"/>
            <a:ext cx="6344493" cy="671878"/>
          </a:xfrm>
          <a:prstGeom prst="rect">
            <a:avLst/>
          </a:prstGeom>
          <a:noFill/>
          <a:ln>
            <a:noFill/>
          </a:ln>
        </p:spPr>
      </p:pic>
      <p:cxnSp>
        <p:nvCxnSpPr>
          <p:cNvPr id="775" name="Google Shape;775;p95"/>
          <p:cNvCxnSpPr/>
          <p:nvPr/>
        </p:nvCxnSpPr>
        <p:spPr>
          <a:xfrm>
            <a:off x="3194413" y="2355722"/>
            <a:ext cx="774600" cy="0"/>
          </a:xfrm>
          <a:prstGeom prst="straightConnector1">
            <a:avLst/>
          </a:prstGeom>
          <a:noFill/>
          <a:ln cap="flat" cmpd="sng" w="76200">
            <a:solidFill>
              <a:schemeClr val="accent5"/>
            </a:solidFill>
            <a:prstDash val="solid"/>
            <a:round/>
            <a:headEnd len="med" w="med" type="none"/>
            <a:tailEnd len="med" w="med" type="none"/>
          </a:ln>
        </p:spPr>
      </p:cxnSp>
      <p:cxnSp>
        <p:nvCxnSpPr>
          <p:cNvPr id="776" name="Google Shape;776;p95"/>
          <p:cNvCxnSpPr/>
          <p:nvPr/>
        </p:nvCxnSpPr>
        <p:spPr>
          <a:xfrm>
            <a:off x="4537320" y="2355722"/>
            <a:ext cx="2682000" cy="0"/>
          </a:xfrm>
          <a:prstGeom prst="straightConnector1">
            <a:avLst/>
          </a:prstGeom>
          <a:noFill/>
          <a:ln cap="flat" cmpd="sng" w="76200">
            <a:solidFill>
              <a:srgbClr val="980000"/>
            </a:solidFill>
            <a:prstDash val="solid"/>
            <a:round/>
            <a:headEnd len="med" w="med" type="none"/>
            <a:tailEnd len="med" w="med" type="none"/>
          </a:ln>
        </p:spPr>
      </p:cxnSp>
      <p:sp>
        <p:nvSpPr>
          <p:cNvPr id="777" name="Google Shape;777;p95"/>
          <p:cNvSpPr txBox="1"/>
          <p:nvPr/>
        </p:nvSpPr>
        <p:spPr>
          <a:xfrm>
            <a:off x="6484419" y="391519"/>
            <a:ext cx="2347800" cy="1177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800">
                <a:solidFill>
                  <a:srgbClr val="202124"/>
                </a:solidFill>
              </a:rPr>
              <a:t>π: LLM policy</a:t>
            </a:r>
            <a:endParaRPr sz="1800">
              <a:solidFill>
                <a:srgbClr val="202124"/>
              </a:solidFill>
            </a:endParaRPr>
          </a:p>
          <a:p>
            <a:pPr indent="0" lvl="0" marL="0" rtl="0" algn="l">
              <a:spcBef>
                <a:spcPts val="0"/>
              </a:spcBef>
              <a:spcAft>
                <a:spcPts val="0"/>
              </a:spcAft>
              <a:buNone/>
            </a:pPr>
            <a:r>
              <a:rPr lang="en" sz="1800">
                <a:solidFill>
                  <a:srgbClr val="202124"/>
                </a:solidFill>
              </a:rPr>
              <a:t>π</a:t>
            </a:r>
            <a:r>
              <a:rPr baseline="-25000" lang="en" sz="1300">
                <a:solidFill>
                  <a:srgbClr val="202124"/>
                </a:solidFill>
                <a:latin typeface="Roboto"/>
                <a:ea typeface="Roboto"/>
                <a:cs typeface="Roboto"/>
                <a:sym typeface="Roboto"/>
              </a:rPr>
              <a:t>θ</a:t>
            </a:r>
            <a:r>
              <a:rPr lang="en" sz="1800">
                <a:solidFill>
                  <a:srgbClr val="202124"/>
                </a:solidFill>
              </a:rPr>
              <a:t>: base LLM</a:t>
            </a:r>
            <a:endParaRPr sz="1800">
              <a:solidFill>
                <a:srgbClr val="202124"/>
              </a:solidFill>
            </a:endParaRPr>
          </a:p>
          <a:p>
            <a:pPr indent="0" lvl="0" marL="0" rtl="0" algn="l">
              <a:spcBef>
                <a:spcPts val="0"/>
              </a:spcBef>
              <a:spcAft>
                <a:spcPts val="0"/>
              </a:spcAft>
              <a:buNone/>
            </a:pPr>
            <a:r>
              <a:rPr i="1" lang="en" sz="1800">
                <a:solidFill>
                  <a:srgbClr val="202124"/>
                </a:solidFill>
              </a:rPr>
              <a:t>x</a:t>
            </a:r>
            <a:r>
              <a:rPr lang="en" sz="1800">
                <a:solidFill>
                  <a:srgbClr val="202124"/>
                </a:solidFill>
              </a:rPr>
              <a:t>: prompt</a:t>
            </a:r>
            <a:endParaRPr sz="1800">
              <a:solidFill>
                <a:srgbClr val="202124"/>
              </a:solidFill>
            </a:endParaRPr>
          </a:p>
          <a:p>
            <a:pPr indent="0" lvl="0" marL="0" rtl="0" algn="l">
              <a:spcBef>
                <a:spcPts val="0"/>
              </a:spcBef>
              <a:spcAft>
                <a:spcPts val="0"/>
              </a:spcAft>
              <a:buNone/>
            </a:pPr>
            <a:r>
              <a:rPr i="1" lang="en" sz="1800">
                <a:solidFill>
                  <a:srgbClr val="202124"/>
                </a:solidFill>
              </a:rPr>
              <a:t>y</a:t>
            </a:r>
            <a:r>
              <a:rPr lang="en" sz="1800">
                <a:solidFill>
                  <a:srgbClr val="202124"/>
                </a:solidFill>
              </a:rPr>
              <a:t>: completion</a:t>
            </a:r>
            <a:endParaRPr sz="1800">
              <a:solidFill>
                <a:srgbClr val="202124"/>
              </a:solidFill>
            </a:endParaRPr>
          </a:p>
        </p:txBody>
      </p:sp>
      <p:sp>
        <p:nvSpPr>
          <p:cNvPr id="778" name="Google Shape;778;p95"/>
          <p:cNvSpPr txBox="1"/>
          <p:nvPr/>
        </p:nvSpPr>
        <p:spPr>
          <a:xfrm>
            <a:off x="846496" y="2548997"/>
            <a:ext cx="3122400" cy="654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800">
                <a:solidFill>
                  <a:schemeClr val="dk1"/>
                </a:solidFill>
              </a:rPr>
              <a:t>Optimize “reward” </a:t>
            </a:r>
            <a:r>
              <a:rPr i="1" lang="en" sz="1800">
                <a:solidFill>
                  <a:schemeClr val="dk1"/>
                </a:solidFill>
              </a:rPr>
              <a:t>inspired</a:t>
            </a:r>
            <a:r>
              <a:rPr i="1" lang="en" sz="1800">
                <a:solidFill>
                  <a:schemeClr val="dk2"/>
                </a:solidFill>
              </a:rPr>
              <a:t> </a:t>
            </a:r>
            <a:r>
              <a:rPr lang="en" sz="2000">
                <a:solidFill>
                  <a:schemeClr val="accent5"/>
                </a:solidFill>
              </a:rPr>
              <a:t>▲</a:t>
            </a:r>
            <a:r>
              <a:rPr lang="en" sz="1800">
                <a:solidFill>
                  <a:schemeClr val="dk2"/>
                </a:solidFill>
              </a:rPr>
              <a:t> </a:t>
            </a:r>
            <a:r>
              <a:rPr lang="en" sz="1800">
                <a:solidFill>
                  <a:schemeClr val="dk1"/>
                </a:solidFill>
              </a:rPr>
              <a:t>by human preferences</a:t>
            </a:r>
            <a:endParaRPr sz="1800">
              <a:solidFill>
                <a:schemeClr val="dk1"/>
              </a:solidFill>
            </a:endParaRPr>
          </a:p>
        </p:txBody>
      </p:sp>
      <p:sp>
        <p:nvSpPr>
          <p:cNvPr id="779" name="Google Shape;779;p95"/>
          <p:cNvSpPr txBox="1"/>
          <p:nvPr/>
        </p:nvSpPr>
        <p:spPr>
          <a:xfrm>
            <a:off x="5319940" y="2524509"/>
            <a:ext cx="3122400" cy="12546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2300">
                <a:solidFill>
                  <a:srgbClr val="980000"/>
                </a:solidFill>
              </a:rPr>
              <a:t>▲</a:t>
            </a:r>
            <a:r>
              <a:rPr lang="en" sz="1800">
                <a:solidFill>
                  <a:schemeClr val="dk2"/>
                </a:solidFill>
              </a:rPr>
              <a:t> </a:t>
            </a:r>
            <a:r>
              <a:rPr lang="en" sz="1800">
                <a:solidFill>
                  <a:schemeClr val="dk1"/>
                </a:solidFill>
              </a:rPr>
              <a:t>Constrain the model to not trust the reward too much (preferences are hard to model)</a:t>
            </a:r>
            <a:endParaRPr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6"/>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a:t>RLHF objective</a:t>
            </a:r>
            <a:endParaRPr/>
          </a:p>
          <a:p>
            <a:pPr indent="0" lvl="0" marL="0" rtl="0" algn="l">
              <a:spcBef>
                <a:spcPts val="0"/>
              </a:spcBef>
              <a:spcAft>
                <a:spcPts val="0"/>
              </a:spcAft>
              <a:buNone/>
            </a:pPr>
            <a:r>
              <a:t/>
            </a:r>
            <a:endParaRPr/>
          </a:p>
        </p:txBody>
      </p:sp>
      <p:sp>
        <p:nvSpPr>
          <p:cNvPr id="786" name="Google Shape;786;p96"/>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7" name="Google Shape;787;p96"/>
          <p:cNvPicPr preferRelativeResize="0"/>
          <p:nvPr/>
        </p:nvPicPr>
        <p:blipFill>
          <a:blip r:embed="rId3">
            <a:alphaModFix/>
          </a:blip>
          <a:stretch>
            <a:fillRect/>
          </a:stretch>
        </p:blipFill>
        <p:spPr>
          <a:xfrm>
            <a:off x="993853" y="1852631"/>
            <a:ext cx="6344493" cy="671878"/>
          </a:xfrm>
          <a:prstGeom prst="rect">
            <a:avLst/>
          </a:prstGeom>
          <a:noFill/>
          <a:ln>
            <a:noFill/>
          </a:ln>
        </p:spPr>
      </p:pic>
      <p:cxnSp>
        <p:nvCxnSpPr>
          <p:cNvPr id="788" name="Google Shape;788;p96"/>
          <p:cNvCxnSpPr/>
          <p:nvPr/>
        </p:nvCxnSpPr>
        <p:spPr>
          <a:xfrm>
            <a:off x="3194413" y="2355722"/>
            <a:ext cx="774600" cy="0"/>
          </a:xfrm>
          <a:prstGeom prst="straightConnector1">
            <a:avLst/>
          </a:prstGeom>
          <a:noFill/>
          <a:ln cap="flat" cmpd="sng" w="76200">
            <a:solidFill>
              <a:schemeClr val="accent5"/>
            </a:solidFill>
            <a:prstDash val="solid"/>
            <a:round/>
            <a:headEnd len="med" w="med" type="none"/>
            <a:tailEnd len="med" w="med" type="none"/>
          </a:ln>
        </p:spPr>
      </p:cxnSp>
      <p:cxnSp>
        <p:nvCxnSpPr>
          <p:cNvPr id="789" name="Google Shape;789;p96"/>
          <p:cNvCxnSpPr/>
          <p:nvPr/>
        </p:nvCxnSpPr>
        <p:spPr>
          <a:xfrm>
            <a:off x="4537320" y="2355722"/>
            <a:ext cx="2682000" cy="0"/>
          </a:xfrm>
          <a:prstGeom prst="straightConnector1">
            <a:avLst/>
          </a:prstGeom>
          <a:noFill/>
          <a:ln cap="flat" cmpd="sng" w="76200">
            <a:solidFill>
              <a:srgbClr val="980000"/>
            </a:solidFill>
            <a:prstDash val="solid"/>
            <a:round/>
            <a:headEnd len="med" w="med" type="none"/>
            <a:tailEnd len="med" w="med" type="none"/>
          </a:ln>
        </p:spPr>
      </p:cxnSp>
      <p:sp>
        <p:nvSpPr>
          <p:cNvPr id="790" name="Google Shape;790;p96"/>
          <p:cNvSpPr txBox="1"/>
          <p:nvPr/>
        </p:nvSpPr>
        <p:spPr>
          <a:xfrm>
            <a:off x="846496" y="2548997"/>
            <a:ext cx="3122400" cy="654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800">
                <a:solidFill>
                  <a:schemeClr val="dk1"/>
                </a:solidFill>
              </a:rPr>
              <a:t>Optimize “reward” </a:t>
            </a:r>
            <a:r>
              <a:rPr i="1" lang="en" sz="1800">
                <a:solidFill>
                  <a:schemeClr val="dk1"/>
                </a:solidFill>
              </a:rPr>
              <a:t>inspired</a:t>
            </a:r>
            <a:r>
              <a:rPr i="1" lang="en" sz="1800">
                <a:solidFill>
                  <a:schemeClr val="dk2"/>
                </a:solidFill>
              </a:rPr>
              <a:t> </a:t>
            </a:r>
            <a:r>
              <a:rPr lang="en" sz="2000">
                <a:solidFill>
                  <a:schemeClr val="accent5"/>
                </a:solidFill>
              </a:rPr>
              <a:t>▲</a:t>
            </a:r>
            <a:r>
              <a:rPr lang="en" sz="1800">
                <a:solidFill>
                  <a:schemeClr val="dk2"/>
                </a:solidFill>
              </a:rPr>
              <a:t> </a:t>
            </a:r>
            <a:r>
              <a:rPr lang="en" sz="1800">
                <a:solidFill>
                  <a:schemeClr val="dk1"/>
                </a:solidFill>
              </a:rPr>
              <a:t>by human preferences</a:t>
            </a:r>
            <a:endParaRPr sz="1800">
              <a:solidFill>
                <a:schemeClr val="dk1"/>
              </a:solidFill>
            </a:endParaRPr>
          </a:p>
        </p:txBody>
      </p:sp>
      <p:sp>
        <p:nvSpPr>
          <p:cNvPr id="791" name="Google Shape;791;p96"/>
          <p:cNvSpPr txBox="1"/>
          <p:nvPr/>
        </p:nvSpPr>
        <p:spPr>
          <a:xfrm>
            <a:off x="5319940" y="2524509"/>
            <a:ext cx="3122400" cy="12546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2300">
                <a:solidFill>
                  <a:srgbClr val="980000"/>
                </a:solidFill>
              </a:rPr>
              <a:t>▲</a:t>
            </a:r>
            <a:r>
              <a:rPr lang="en" sz="1800">
                <a:solidFill>
                  <a:schemeClr val="dk2"/>
                </a:solidFill>
              </a:rPr>
              <a:t> </a:t>
            </a:r>
            <a:r>
              <a:rPr lang="en" sz="1800">
                <a:solidFill>
                  <a:schemeClr val="dk1"/>
                </a:solidFill>
              </a:rPr>
              <a:t>Constrain the model to not trust the reward too much (preferences are hard to model)</a:t>
            </a:r>
            <a:endParaRPr sz="1800">
              <a:solidFill>
                <a:schemeClr val="dk1"/>
              </a:solidFill>
            </a:endParaRPr>
          </a:p>
        </p:txBody>
      </p:sp>
      <p:sp>
        <p:nvSpPr>
          <p:cNvPr id="792" name="Google Shape;792;p96"/>
          <p:cNvSpPr txBox="1"/>
          <p:nvPr/>
        </p:nvSpPr>
        <p:spPr>
          <a:xfrm>
            <a:off x="6484419" y="391519"/>
            <a:ext cx="2347800" cy="1177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800">
                <a:solidFill>
                  <a:srgbClr val="202124"/>
                </a:solidFill>
              </a:rPr>
              <a:t>π: LLM policy</a:t>
            </a:r>
            <a:endParaRPr sz="1800">
              <a:solidFill>
                <a:srgbClr val="202124"/>
              </a:solidFill>
            </a:endParaRPr>
          </a:p>
          <a:p>
            <a:pPr indent="0" lvl="0" marL="0" rtl="0" algn="l">
              <a:spcBef>
                <a:spcPts val="0"/>
              </a:spcBef>
              <a:spcAft>
                <a:spcPts val="0"/>
              </a:spcAft>
              <a:buNone/>
            </a:pPr>
            <a:r>
              <a:rPr lang="en" sz="1800">
                <a:solidFill>
                  <a:srgbClr val="202124"/>
                </a:solidFill>
              </a:rPr>
              <a:t>π</a:t>
            </a:r>
            <a:r>
              <a:rPr baseline="-25000" lang="en" sz="1300">
                <a:solidFill>
                  <a:srgbClr val="202124"/>
                </a:solidFill>
                <a:latin typeface="Roboto"/>
                <a:ea typeface="Roboto"/>
                <a:cs typeface="Roboto"/>
                <a:sym typeface="Roboto"/>
              </a:rPr>
              <a:t>θ</a:t>
            </a:r>
            <a:r>
              <a:rPr lang="en" sz="1800">
                <a:solidFill>
                  <a:srgbClr val="202124"/>
                </a:solidFill>
              </a:rPr>
              <a:t>: base LLM</a:t>
            </a:r>
            <a:endParaRPr sz="1800">
              <a:solidFill>
                <a:srgbClr val="202124"/>
              </a:solidFill>
            </a:endParaRPr>
          </a:p>
          <a:p>
            <a:pPr indent="0" lvl="0" marL="0" rtl="0" algn="l">
              <a:spcBef>
                <a:spcPts val="0"/>
              </a:spcBef>
              <a:spcAft>
                <a:spcPts val="0"/>
              </a:spcAft>
              <a:buNone/>
            </a:pPr>
            <a:r>
              <a:rPr i="1" lang="en" sz="1800">
                <a:solidFill>
                  <a:srgbClr val="202124"/>
                </a:solidFill>
              </a:rPr>
              <a:t>x</a:t>
            </a:r>
            <a:r>
              <a:rPr lang="en" sz="1800">
                <a:solidFill>
                  <a:srgbClr val="202124"/>
                </a:solidFill>
              </a:rPr>
              <a:t>: prompt</a:t>
            </a:r>
            <a:endParaRPr sz="1800">
              <a:solidFill>
                <a:srgbClr val="202124"/>
              </a:solidFill>
            </a:endParaRPr>
          </a:p>
          <a:p>
            <a:pPr indent="0" lvl="0" marL="0" rtl="0" algn="l">
              <a:spcBef>
                <a:spcPts val="0"/>
              </a:spcBef>
              <a:spcAft>
                <a:spcPts val="0"/>
              </a:spcAft>
              <a:buNone/>
            </a:pPr>
            <a:r>
              <a:rPr i="1" lang="en" sz="1800">
                <a:solidFill>
                  <a:srgbClr val="202124"/>
                </a:solidFill>
              </a:rPr>
              <a:t>y</a:t>
            </a:r>
            <a:r>
              <a:rPr lang="en" sz="1800">
                <a:solidFill>
                  <a:srgbClr val="202124"/>
                </a:solidFill>
              </a:rPr>
              <a:t>: completion</a:t>
            </a:r>
            <a:endParaRPr sz="1800">
              <a:solidFill>
                <a:srgbClr val="202124"/>
              </a:solidFill>
            </a:endParaRPr>
          </a:p>
        </p:txBody>
      </p:sp>
      <p:sp>
        <p:nvSpPr>
          <p:cNvPr id="793" name="Google Shape;793;p96"/>
          <p:cNvSpPr txBox="1"/>
          <p:nvPr/>
        </p:nvSpPr>
        <p:spPr>
          <a:xfrm>
            <a:off x="648298" y="3611284"/>
            <a:ext cx="3961800" cy="900300"/>
          </a:xfrm>
          <a:prstGeom prst="rect">
            <a:avLst/>
          </a:prstGeom>
          <a:noFill/>
          <a:ln cap="flat" cmpd="sng" w="28575">
            <a:solidFill>
              <a:schemeClr val="lt2"/>
            </a:solidFill>
            <a:prstDash val="solid"/>
            <a:round/>
            <a:headEnd len="sm" w="sm" type="none"/>
            <a:tailEnd len="sm" w="sm" type="none"/>
          </a:ln>
        </p:spPr>
        <p:txBody>
          <a:bodyPr anchorCtr="0" anchor="t" bIns="34275" lIns="34275" spcFirstLastPara="1" rIns="34275" wrap="square" tIns="34275">
            <a:spAutoFit/>
          </a:bodyPr>
          <a:lstStyle/>
          <a:p>
            <a:pPr indent="-203200" lvl="0" marL="469900" rtl="0" algn="l">
              <a:spcBef>
                <a:spcPts val="0"/>
              </a:spcBef>
              <a:spcAft>
                <a:spcPts val="0"/>
              </a:spcAft>
              <a:buNone/>
            </a:pPr>
            <a:r>
              <a:rPr lang="en" sz="1800">
                <a:solidFill>
                  <a:schemeClr val="dk1"/>
                </a:solidFill>
              </a:rPr>
              <a:t>Primary questions:</a:t>
            </a:r>
            <a:endParaRPr sz="1800">
              <a:solidFill>
                <a:schemeClr val="dk1"/>
              </a:solidFill>
            </a:endParaRPr>
          </a:p>
          <a:p>
            <a:pPr indent="-317500" lvl="0" marL="469900" rtl="0" algn="l">
              <a:spcBef>
                <a:spcPts val="0"/>
              </a:spcBef>
              <a:spcAft>
                <a:spcPts val="0"/>
              </a:spcAft>
              <a:buClr>
                <a:schemeClr val="dk1"/>
              </a:buClr>
              <a:buSzPts val="1800"/>
              <a:buAutoNum type="arabicPeriod"/>
            </a:pPr>
            <a:r>
              <a:rPr lang="en" sz="1800">
                <a:solidFill>
                  <a:schemeClr val="dk1"/>
                </a:solidFill>
              </a:rPr>
              <a:t>How to implement reward: </a:t>
            </a:r>
            <a:r>
              <a:rPr i="1" lang="en" sz="1800">
                <a:solidFill>
                  <a:schemeClr val="dk1"/>
                </a:solidFill>
              </a:rPr>
              <a:t>r(x,y)</a:t>
            </a:r>
            <a:endParaRPr i="1" sz="1800">
              <a:solidFill>
                <a:schemeClr val="dk1"/>
              </a:solidFill>
            </a:endParaRPr>
          </a:p>
          <a:p>
            <a:pPr indent="-317500" lvl="0" marL="469900" rtl="0" algn="l">
              <a:spcBef>
                <a:spcPts val="0"/>
              </a:spcBef>
              <a:spcAft>
                <a:spcPts val="0"/>
              </a:spcAft>
              <a:buClr>
                <a:schemeClr val="dk1"/>
              </a:buClr>
              <a:buSzPts val="1800"/>
              <a:buAutoNum type="arabicPeriod"/>
            </a:pPr>
            <a:r>
              <a:rPr lang="en" sz="1800">
                <a:solidFill>
                  <a:schemeClr val="dk1"/>
                </a:solidFill>
              </a:rPr>
              <a:t>How to optimize reward</a:t>
            </a:r>
            <a:endParaRPr sz="1800">
              <a:solidFill>
                <a:schemeClr val="dk1"/>
              </a:solidFill>
            </a:endParaRPr>
          </a:p>
        </p:txBody>
      </p:sp>
      <p:sp>
        <p:nvSpPr>
          <p:cNvPr id="794" name="Google Shape;794;p96"/>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1"/>
          <p:cNvSpPr/>
          <p:nvPr/>
        </p:nvSpPr>
        <p:spPr>
          <a:xfrm>
            <a:off x="4004050" y="1079750"/>
            <a:ext cx="5200500" cy="3520200"/>
          </a:xfrm>
          <a:prstGeom prst="roundRect">
            <a:avLst>
              <a:gd fmla="val 12199" name="adj"/>
            </a:avLst>
          </a:prstGeom>
          <a:solidFill>
            <a:srgbClr val="FFFFFF"/>
          </a:solidFill>
          <a:ln>
            <a:noFill/>
          </a:ln>
          <a:effectLst>
            <a:outerShdw blurRad="600075" rotWithShape="0" algn="bl" dir="5280000" dist="7620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61"/>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of open recipes for fine-tuning</a:t>
            </a:r>
            <a:endParaRPr/>
          </a:p>
        </p:txBody>
      </p:sp>
      <p:sp>
        <p:nvSpPr>
          <p:cNvPr id="465" name="Google Shape;465;p61"/>
          <p:cNvSpPr txBox="1"/>
          <p:nvPr>
            <p:ph idx="1" type="body"/>
          </p:nvPr>
        </p:nvSpPr>
        <p:spPr>
          <a:xfrm>
            <a:off x="175125" y="1152475"/>
            <a:ext cx="366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No models in the top 60 of LMSYS ChatBotArena with open fine-tuning data.</a:t>
            </a:r>
            <a:endParaRPr sz="2200"/>
          </a:p>
          <a:p>
            <a:pPr indent="0" lvl="0" marL="0" rtl="0" algn="l">
              <a:spcBef>
                <a:spcPts val="1200"/>
              </a:spcBef>
              <a:spcAft>
                <a:spcPts val="0"/>
              </a:spcAft>
              <a:buNone/>
            </a:pPr>
            <a:r>
              <a:rPr lang="en" sz="2200"/>
              <a:t>We can change this! </a:t>
            </a:r>
            <a:endParaRPr sz="2200"/>
          </a:p>
          <a:p>
            <a:pPr indent="0" lvl="0" marL="0" rtl="0" algn="l">
              <a:spcBef>
                <a:spcPts val="1200"/>
              </a:spcBef>
              <a:spcAft>
                <a:spcPts val="1200"/>
              </a:spcAft>
              <a:buNone/>
            </a:pPr>
            <a:r>
              <a:rPr lang="en" sz="2200"/>
              <a:t>(As of Dec. 9th, 2024 – OLMo + Tülu should change this in 2025!)</a:t>
            </a:r>
            <a:endParaRPr sz="2200"/>
          </a:p>
        </p:txBody>
      </p:sp>
      <p:pic>
        <p:nvPicPr>
          <p:cNvPr id="466" name="Google Shape;466;p61"/>
          <p:cNvPicPr preferRelativeResize="0"/>
          <p:nvPr/>
        </p:nvPicPr>
        <p:blipFill>
          <a:blip r:embed="rId3">
            <a:alphaModFix/>
          </a:blip>
          <a:stretch>
            <a:fillRect/>
          </a:stretch>
        </p:blipFill>
        <p:spPr>
          <a:xfrm>
            <a:off x="4201975" y="1257400"/>
            <a:ext cx="4848799" cy="3155974"/>
          </a:xfrm>
          <a:prstGeom prst="rect">
            <a:avLst/>
          </a:prstGeom>
          <a:noFill/>
          <a:ln>
            <a:noFill/>
          </a:ln>
        </p:spPr>
      </p:pic>
      <p:sp>
        <p:nvSpPr>
          <p:cNvPr id="467" name="Google Shape;467;p61"/>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7"/>
          <p:cNvSpPr txBox="1"/>
          <p:nvPr/>
        </p:nvSpPr>
        <p:spPr>
          <a:xfrm>
            <a:off x="305150" y="68575"/>
            <a:ext cx="79131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3000">
              <a:solidFill>
                <a:schemeClr val="dk2"/>
              </a:solidFill>
              <a:latin typeface="Helvetica Neue Light"/>
              <a:ea typeface="Helvetica Neue Light"/>
              <a:cs typeface="Helvetica Neue Light"/>
              <a:sym typeface="Helvetica Neue Light"/>
            </a:endParaRPr>
          </a:p>
        </p:txBody>
      </p:sp>
      <p:sp>
        <p:nvSpPr>
          <p:cNvPr id="800" name="Google Shape;800;p97"/>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Preference (reward) modeling</a:t>
            </a:r>
            <a:endParaRPr/>
          </a:p>
        </p:txBody>
      </p:sp>
      <p:sp>
        <p:nvSpPr>
          <p:cNvPr id="801" name="Google Shape;801;p97"/>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802" name="Google Shape;802;p97"/>
          <p:cNvPicPr preferRelativeResize="0"/>
          <p:nvPr/>
        </p:nvPicPr>
        <p:blipFill>
          <a:blip r:embed="rId3">
            <a:alphaModFix/>
          </a:blip>
          <a:stretch>
            <a:fillRect/>
          </a:stretch>
        </p:blipFill>
        <p:spPr>
          <a:xfrm>
            <a:off x="2698715" y="2994112"/>
            <a:ext cx="5889141" cy="853697"/>
          </a:xfrm>
          <a:prstGeom prst="rect">
            <a:avLst/>
          </a:prstGeom>
          <a:noFill/>
          <a:ln>
            <a:noFill/>
          </a:ln>
        </p:spPr>
      </p:pic>
      <p:sp>
        <p:nvSpPr>
          <p:cNvPr id="803" name="Google Shape;803;p97"/>
          <p:cNvSpPr txBox="1"/>
          <p:nvPr/>
        </p:nvSpPr>
        <p:spPr>
          <a:xfrm>
            <a:off x="3590579" y="4149188"/>
            <a:ext cx="4733700" cy="469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300">
                <a:solidFill>
                  <a:schemeClr val="dk1"/>
                </a:solidFill>
                <a:latin typeface="Lato"/>
                <a:ea typeface="Lato"/>
                <a:cs typeface="Lato"/>
                <a:sym typeface="Lato"/>
              </a:rPr>
              <a:t>Bradley Terry model:</a:t>
            </a:r>
            <a:br>
              <a:rPr lang="en" sz="1300">
                <a:solidFill>
                  <a:schemeClr val="dk1"/>
                </a:solidFill>
                <a:latin typeface="Lato"/>
                <a:ea typeface="Lato"/>
                <a:cs typeface="Lato"/>
                <a:sym typeface="Lato"/>
              </a:rPr>
            </a:br>
            <a:r>
              <a:rPr lang="en" sz="1300">
                <a:solidFill>
                  <a:schemeClr val="dk1"/>
                </a:solidFill>
                <a:latin typeface="Lato"/>
                <a:ea typeface="Lato"/>
                <a:cs typeface="Lato"/>
                <a:sym typeface="Lato"/>
              </a:rPr>
              <a:t>Estimate probability that a given pairwise preference is true</a:t>
            </a:r>
            <a:endParaRPr sz="1300">
              <a:solidFill>
                <a:schemeClr val="dk1"/>
              </a:solidFill>
              <a:latin typeface="Lato"/>
              <a:ea typeface="Lato"/>
              <a:cs typeface="Lato"/>
              <a:sym typeface="Lato"/>
            </a:endParaRPr>
          </a:p>
        </p:txBody>
      </p:sp>
      <p:sp>
        <p:nvSpPr>
          <p:cNvPr id="804" name="Google Shape;804;p97"/>
          <p:cNvSpPr txBox="1"/>
          <p:nvPr/>
        </p:nvSpPr>
        <p:spPr>
          <a:xfrm>
            <a:off x="5342685" y="2350969"/>
            <a:ext cx="2757600" cy="3180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sz="1500">
                <a:solidFill>
                  <a:schemeClr val="accent5"/>
                </a:solidFill>
              </a:rPr>
              <a:t>Score from </a:t>
            </a:r>
            <a:endParaRPr sz="1500">
              <a:solidFill>
                <a:schemeClr val="accent5"/>
              </a:solidFill>
            </a:endParaRPr>
          </a:p>
          <a:p>
            <a:pPr indent="0" lvl="0" marL="0" rtl="0" algn="ctr">
              <a:spcBef>
                <a:spcPts val="0"/>
              </a:spcBef>
              <a:spcAft>
                <a:spcPts val="0"/>
              </a:spcAft>
              <a:buNone/>
            </a:pPr>
            <a:r>
              <a:rPr lang="en" sz="1500">
                <a:solidFill>
                  <a:schemeClr val="accent5"/>
                </a:solidFill>
              </a:rPr>
              <a:t>optimal reward model</a:t>
            </a:r>
            <a:endParaRPr sz="1500">
              <a:solidFill>
                <a:schemeClr val="accent5"/>
              </a:solidFill>
            </a:endParaRPr>
          </a:p>
        </p:txBody>
      </p:sp>
      <p:sp>
        <p:nvSpPr>
          <p:cNvPr id="805" name="Google Shape;805;p97"/>
          <p:cNvSpPr txBox="1"/>
          <p:nvPr/>
        </p:nvSpPr>
        <p:spPr>
          <a:xfrm>
            <a:off x="2413555" y="2535441"/>
            <a:ext cx="1843200" cy="3180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500">
                <a:solidFill>
                  <a:schemeClr val="accent5"/>
                </a:solidFill>
              </a:rPr>
              <a:t>Chosen completion</a:t>
            </a:r>
            <a:endParaRPr sz="1500">
              <a:solidFill>
                <a:schemeClr val="accent5"/>
              </a:solidFill>
            </a:endParaRPr>
          </a:p>
        </p:txBody>
      </p:sp>
      <p:sp>
        <p:nvSpPr>
          <p:cNvPr id="806" name="Google Shape;806;p97"/>
          <p:cNvSpPr txBox="1"/>
          <p:nvPr/>
        </p:nvSpPr>
        <p:spPr>
          <a:xfrm>
            <a:off x="3092256" y="3790514"/>
            <a:ext cx="1843200" cy="3180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500">
                <a:solidFill>
                  <a:schemeClr val="accent5"/>
                </a:solidFill>
              </a:rPr>
              <a:t>Rejected completion</a:t>
            </a:r>
            <a:endParaRPr sz="1500">
              <a:solidFill>
                <a:schemeClr val="accent5"/>
              </a:solidFill>
            </a:endParaRPr>
          </a:p>
        </p:txBody>
      </p:sp>
      <p:sp>
        <p:nvSpPr>
          <p:cNvPr id="807" name="Google Shape;807;p97"/>
          <p:cNvSpPr txBox="1"/>
          <p:nvPr/>
        </p:nvSpPr>
        <p:spPr>
          <a:xfrm>
            <a:off x="3881861" y="2849700"/>
            <a:ext cx="971700" cy="3180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500">
                <a:solidFill>
                  <a:schemeClr val="accent5"/>
                </a:solidFill>
              </a:rPr>
              <a:t>Prompt</a:t>
            </a:r>
            <a:endParaRPr sz="1500">
              <a:solidFill>
                <a:schemeClr val="accent5"/>
              </a:solidFill>
            </a:endParaRPr>
          </a:p>
        </p:txBody>
      </p:sp>
      <p:sp>
        <p:nvSpPr>
          <p:cNvPr id="808" name="Google Shape;808;p97"/>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t>Can we just use supervised learning on scores? </a:t>
            </a:r>
            <a:endParaRPr b="1" sz="1900"/>
          </a:p>
          <a:p>
            <a:pPr indent="-349250" lvl="0" marL="457200" rtl="0" algn="l">
              <a:spcBef>
                <a:spcPts val="1200"/>
              </a:spcBef>
              <a:spcAft>
                <a:spcPts val="0"/>
              </a:spcAft>
              <a:buSzPts val="1900"/>
              <a:buChar char="●"/>
            </a:pPr>
            <a:r>
              <a:rPr lang="en" sz="1900"/>
              <a:t>Assigning a scalar reward of how good a response is did not work </a:t>
            </a:r>
            <a:endParaRPr sz="1900"/>
          </a:p>
          <a:p>
            <a:pPr indent="-349250" lvl="0" marL="457200" rtl="0" algn="l">
              <a:spcBef>
                <a:spcPts val="0"/>
              </a:spcBef>
              <a:spcAft>
                <a:spcPts val="0"/>
              </a:spcAft>
              <a:buSzPts val="1900"/>
              <a:buChar char="●"/>
            </a:pPr>
            <a:r>
              <a:rPr lang="en" sz="1900"/>
              <a:t>Pairwise preferences are easy to collect and worked!</a:t>
            </a:r>
            <a:endParaRPr sz="1900"/>
          </a:p>
        </p:txBody>
      </p:sp>
      <p:sp>
        <p:nvSpPr>
          <p:cNvPr id="809" name="Google Shape;809;p97"/>
          <p:cNvSpPr txBox="1"/>
          <p:nvPr/>
        </p:nvSpPr>
        <p:spPr>
          <a:xfrm>
            <a:off x="305148" y="3167625"/>
            <a:ext cx="2265600" cy="755100"/>
          </a:xfrm>
          <a:prstGeom prst="rect">
            <a:avLst/>
          </a:prstGeom>
          <a:noFill/>
          <a:ln cap="flat" cmpd="sng" w="2857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rtl="0" algn="ctr">
              <a:spcBef>
                <a:spcPts val="0"/>
              </a:spcBef>
              <a:spcAft>
                <a:spcPts val="0"/>
              </a:spcAft>
              <a:buNone/>
            </a:pPr>
            <a:r>
              <a:rPr lang="en" sz="1500">
                <a:solidFill>
                  <a:schemeClr val="dk1"/>
                </a:solidFill>
              </a:rPr>
              <a:t>Key idea:</a:t>
            </a:r>
            <a:endParaRPr sz="1500">
              <a:solidFill>
                <a:schemeClr val="dk1"/>
              </a:solidFill>
            </a:endParaRPr>
          </a:p>
          <a:p>
            <a:pPr indent="0" lvl="0" marL="0" rtl="0" algn="l">
              <a:spcBef>
                <a:spcPts val="0"/>
              </a:spcBef>
              <a:spcAft>
                <a:spcPts val="0"/>
              </a:spcAft>
              <a:buNone/>
            </a:pPr>
            <a:r>
              <a:rPr lang="en" sz="1500">
                <a:solidFill>
                  <a:schemeClr val="dk1"/>
                </a:solidFill>
              </a:rPr>
              <a:t>Probability </a:t>
            </a:r>
            <a:r>
              <a:rPr lang="en" sz="3000">
                <a:solidFill>
                  <a:schemeClr val="dk1"/>
                </a:solidFill>
              </a:rPr>
              <a:t>∝</a:t>
            </a:r>
            <a:r>
              <a:rPr lang="en" sz="1500">
                <a:solidFill>
                  <a:schemeClr val="dk1"/>
                </a:solidFill>
              </a:rPr>
              <a:t> reward</a:t>
            </a:r>
            <a:endParaRPr sz="1500">
              <a:solidFill>
                <a:schemeClr val="dk1"/>
              </a:solidFill>
            </a:endParaRPr>
          </a:p>
        </p:txBody>
      </p:sp>
      <p:cxnSp>
        <p:nvCxnSpPr>
          <p:cNvPr id="810" name="Google Shape;810;p97"/>
          <p:cNvCxnSpPr>
            <a:stCxn id="805" idx="2"/>
          </p:cNvCxnSpPr>
          <p:nvPr/>
        </p:nvCxnSpPr>
        <p:spPr>
          <a:xfrm flipH="1">
            <a:off x="3279655" y="2853441"/>
            <a:ext cx="55500" cy="357300"/>
          </a:xfrm>
          <a:prstGeom prst="straightConnector1">
            <a:avLst/>
          </a:prstGeom>
          <a:noFill/>
          <a:ln cap="flat" cmpd="sng" w="19050">
            <a:solidFill>
              <a:schemeClr val="accent5"/>
            </a:solidFill>
            <a:prstDash val="solid"/>
            <a:round/>
            <a:headEnd len="med" w="med" type="none"/>
            <a:tailEnd len="med" w="med" type="triangle"/>
          </a:ln>
        </p:spPr>
      </p:cxnSp>
      <p:cxnSp>
        <p:nvCxnSpPr>
          <p:cNvPr id="811" name="Google Shape;811;p97"/>
          <p:cNvCxnSpPr/>
          <p:nvPr/>
        </p:nvCxnSpPr>
        <p:spPr>
          <a:xfrm flipH="1" rot="10800000">
            <a:off x="3881861" y="3542409"/>
            <a:ext cx="4800" cy="305400"/>
          </a:xfrm>
          <a:prstGeom prst="straightConnector1">
            <a:avLst/>
          </a:prstGeom>
          <a:noFill/>
          <a:ln cap="flat" cmpd="sng" w="19050">
            <a:solidFill>
              <a:schemeClr val="accent5"/>
            </a:solidFill>
            <a:prstDash val="solid"/>
            <a:round/>
            <a:headEnd len="med" w="med" type="none"/>
            <a:tailEnd len="med" w="med" type="triangle"/>
          </a:ln>
        </p:spPr>
      </p:cxnSp>
      <p:cxnSp>
        <p:nvCxnSpPr>
          <p:cNvPr id="812" name="Google Shape;812;p97"/>
          <p:cNvCxnSpPr/>
          <p:nvPr/>
        </p:nvCxnSpPr>
        <p:spPr>
          <a:xfrm>
            <a:off x="4218464" y="3092006"/>
            <a:ext cx="50100" cy="162300"/>
          </a:xfrm>
          <a:prstGeom prst="straightConnector1">
            <a:avLst/>
          </a:prstGeom>
          <a:noFill/>
          <a:ln cap="flat" cmpd="sng" w="19050">
            <a:solidFill>
              <a:schemeClr val="accent5"/>
            </a:solidFill>
            <a:prstDash val="solid"/>
            <a:round/>
            <a:headEnd len="med" w="med" type="none"/>
            <a:tailEnd len="med" w="med" type="triangle"/>
          </a:ln>
        </p:spPr>
      </p:cxnSp>
      <p:cxnSp>
        <p:nvCxnSpPr>
          <p:cNvPr id="813" name="Google Shape;813;p97"/>
          <p:cNvCxnSpPr/>
          <p:nvPr/>
        </p:nvCxnSpPr>
        <p:spPr>
          <a:xfrm flipH="1">
            <a:off x="6571765" y="2897156"/>
            <a:ext cx="32100" cy="156900"/>
          </a:xfrm>
          <a:prstGeom prst="straightConnector1">
            <a:avLst/>
          </a:prstGeom>
          <a:noFill/>
          <a:ln cap="flat" cmpd="sng" w="19050">
            <a:solidFill>
              <a:schemeClr val="accent5"/>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8"/>
          <p:cNvSpPr txBox="1"/>
          <p:nvPr>
            <p:ph type="title"/>
          </p:nvPr>
        </p:nvSpPr>
        <p:spPr>
          <a:xfrm>
            <a:off x="175125"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40"/>
              <a:t>What if we just use gradient ascent on this equation?</a:t>
            </a:r>
            <a:endParaRPr/>
          </a:p>
        </p:txBody>
      </p:sp>
      <p:sp>
        <p:nvSpPr>
          <p:cNvPr id="819" name="Google Shape;819;p98"/>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820" name="Google Shape;820;p98"/>
          <p:cNvPicPr preferRelativeResize="0"/>
          <p:nvPr/>
        </p:nvPicPr>
        <p:blipFill>
          <a:blip r:embed="rId3">
            <a:alphaModFix/>
          </a:blip>
          <a:stretch>
            <a:fillRect/>
          </a:stretch>
        </p:blipFill>
        <p:spPr>
          <a:xfrm>
            <a:off x="421101" y="1367751"/>
            <a:ext cx="5067950" cy="536700"/>
          </a:xfrm>
          <a:prstGeom prst="rect">
            <a:avLst/>
          </a:prstGeom>
          <a:noFill/>
          <a:ln>
            <a:noFill/>
          </a:ln>
        </p:spPr>
      </p:pic>
      <p:sp>
        <p:nvSpPr>
          <p:cNvPr id="821" name="Google Shape;821;p98"/>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9"/>
          <p:cNvSpPr txBox="1"/>
          <p:nvPr>
            <p:ph type="title"/>
          </p:nvPr>
        </p:nvSpPr>
        <p:spPr>
          <a:xfrm>
            <a:off x="1751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What if we just use gradient ascent on this equation?</a:t>
            </a:r>
            <a:endParaRPr sz="2540"/>
          </a:p>
        </p:txBody>
      </p:sp>
      <p:sp>
        <p:nvSpPr>
          <p:cNvPr id="827" name="Google Shape;827;p99"/>
          <p:cNvSpPr txBox="1"/>
          <p:nvPr>
            <p:ph idx="1" type="body"/>
          </p:nvPr>
        </p:nvSpPr>
        <p:spPr>
          <a:xfrm>
            <a:off x="175125" y="1904450"/>
            <a:ext cx="8754900" cy="2664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000"/>
              <a:t>The answer, with some math, is: </a:t>
            </a:r>
            <a:endParaRPr sz="2000"/>
          </a:p>
          <a:p>
            <a:pPr indent="0" lvl="0" marL="0" rtl="0" algn="l">
              <a:lnSpc>
                <a:spcPct val="100000"/>
              </a:lnSpc>
              <a:spcBef>
                <a:spcPts val="0"/>
              </a:spcBef>
              <a:spcAft>
                <a:spcPts val="0"/>
              </a:spcAft>
              <a:buNone/>
            </a:pPr>
            <a:r>
              <a:rPr b="1" lang="en" sz="2000"/>
              <a:t>Direct Preference Optimization (DPO)</a:t>
            </a:r>
            <a:endParaRPr b="1" sz="2000"/>
          </a:p>
          <a:p>
            <a:pPr indent="0" lvl="0" marL="0" rtl="0" algn="l">
              <a:lnSpc>
                <a:spcPct val="100000"/>
              </a:lnSpc>
              <a:spcBef>
                <a:spcPts val="0"/>
              </a:spcBef>
              <a:spcAft>
                <a:spcPts val="0"/>
              </a:spcAft>
              <a:buNone/>
            </a:pPr>
            <a:r>
              <a:t/>
            </a:r>
            <a:endParaRPr b="1" sz="2000"/>
          </a:p>
          <a:p>
            <a:pPr indent="0" lvl="0" marL="0" rtl="0" algn="l">
              <a:lnSpc>
                <a:spcPct val="100000"/>
              </a:lnSpc>
              <a:spcBef>
                <a:spcPts val="0"/>
              </a:spcBef>
              <a:spcAft>
                <a:spcPts val="0"/>
              </a:spcAft>
              <a:buNone/>
            </a:pPr>
            <a:r>
              <a:rPr lang="en" sz="2000"/>
              <a:t>Released on May 29th 2023 </a:t>
            </a:r>
            <a:endParaRPr sz="2000"/>
          </a:p>
        </p:txBody>
      </p:sp>
      <p:sp>
        <p:nvSpPr>
          <p:cNvPr id="828" name="Google Shape;828;p99"/>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829" name="Google Shape;829;p99"/>
          <p:cNvPicPr preferRelativeResize="0"/>
          <p:nvPr/>
        </p:nvPicPr>
        <p:blipFill>
          <a:blip r:embed="rId3">
            <a:alphaModFix/>
          </a:blip>
          <a:stretch>
            <a:fillRect/>
          </a:stretch>
        </p:blipFill>
        <p:spPr>
          <a:xfrm>
            <a:off x="421101" y="1367751"/>
            <a:ext cx="5067950" cy="536700"/>
          </a:xfrm>
          <a:prstGeom prst="rect">
            <a:avLst/>
          </a:prstGeom>
          <a:noFill/>
          <a:ln>
            <a:noFill/>
          </a:ln>
        </p:spPr>
      </p:pic>
      <p:pic>
        <p:nvPicPr>
          <p:cNvPr id="830" name="Google Shape;830;p99"/>
          <p:cNvPicPr preferRelativeResize="0"/>
          <p:nvPr/>
        </p:nvPicPr>
        <p:blipFill>
          <a:blip r:embed="rId4">
            <a:alphaModFix/>
          </a:blip>
          <a:stretch>
            <a:fillRect/>
          </a:stretch>
        </p:blipFill>
        <p:spPr>
          <a:xfrm>
            <a:off x="6400950" y="1228125"/>
            <a:ext cx="2582194" cy="3340703"/>
          </a:xfrm>
          <a:prstGeom prst="rect">
            <a:avLst/>
          </a:prstGeom>
          <a:noFill/>
          <a:ln cap="flat" cmpd="sng" w="19050">
            <a:solidFill>
              <a:schemeClr val="dk2"/>
            </a:solidFill>
            <a:prstDash val="solid"/>
            <a:round/>
            <a:headEnd len="sm" w="sm" type="none"/>
            <a:tailEnd len="sm" w="sm" type="none"/>
          </a:ln>
        </p:spPr>
      </p:pic>
      <p:pic>
        <p:nvPicPr>
          <p:cNvPr id="831" name="Google Shape;831;p99"/>
          <p:cNvPicPr preferRelativeResize="0"/>
          <p:nvPr/>
        </p:nvPicPr>
        <p:blipFill>
          <a:blip r:embed="rId5">
            <a:alphaModFix/>
          </a:blip>
          <a:stretch>
            <a:fillRect/>
          </a:stretch>
        </p:blipFill>
        <p:spPr>
          <a:xfrm>
            <a:off x="643625" y="3256475"/>
            <a:ext cx="5124774" cy="1808376"/>
          </a:xfrm>
          <a:prstGeom prst="rect">
            <a:avLst/>
          </a:prstGeom>
          <a:noFill/>
          <a:ln>
            <a:noFill/>
          </a:ln>
        </p:spPr>
      </p:pic>
      <p:sp>
        <p:nvSpPr>
          <p:cNvPr id="832" name="Google Shape;832;p99"/>
          <p:cNvSpPr txBox="1"/>
          <p:nvPr/>
        </p:nvSpPr>
        <p:spPr>
          <a:xfrm>
            <a:off x="6828500" y="4568825"/>
            <a:ext cx="190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Rafailov, Sharma, Mitchell et al. 2023</a:t>
            </a:r>
            <a:endParaRPr sz="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0"/>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DPO core facts</a:t>
            </a:r>
            <a:endParaRPr/>
          </a:p>
        </p:txBody>
      </p:sp>
      <p:sp>
        <p:nvSpPr>
          <p:cNvPr id="838" name="Google Shape;838;p100"/>
          <p:cNvSpPr txBox="1"/>
          <p:nvPr>
            <p:ph idx="1" type="body"/>
          </p:nvPr>
        </p:nvSpPr>
        <p:spPr>
          <a:xfrm>
            <a:off x="175125" y="1152475"/>
            <a:ext cx="3708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Extremely </a:t>
            </a:r>
            <a:r>
              <a:rPr b="1" lang="en" sz="1800"/>
              <a:t>simple</a:t>
            </a:r>
            <a:r>
              <a:rPr lang="en" sz="1800"/>
              <a:t> to implement.</a:t>
            </a:r>
            <a:endParaRPr sz="1800"/>
          </a:p>
          <a:p>
            <a:pPr indent="-342900" lvl="0" marL="457200" rtl="0" algn="l">
              <a:spcBef>
                <a:spcPts val="0"/>
              </a:spcBef>
              <a:spcAft>
                <a:spcPts val="0"/>
              </a:spcAft>
              <a:buSzPts val="1800"/>
              <a:buAutoNum type="arabicPeriod"/>
            </a:pPr>
            <a:r>
              <a:rPr b="1" lang="en" sz="1800"/>
              <a:t>Scales nicely</a:t>
            </a:r>
            <a:r>
              <a:rPr lang="en" sz="1800"/>
              <a:t> with existing distributed training libraries.</a:t>
            </a:r>
            <a:endParaRPr sz="1800"/>
          </a:p>
          <a:p>
            <a:pPr indent="-342900" lvl="0" marL="457200" rtl="0" algn="l">
              <a:spcBef>
                <a:spcPts val="0"/>
              </a:spcBef>
              <a:spcAft>
                <a:spcPts val="0"/>
              </a:spcAft>
              <a:buSzPts val="1800"/>
              <a:buAutoNum type="arabicPeriod"/>
            </a:pPr>
            <a:r>
              <a:rPr lang="en" sz="1800"/>
              <a:t>Trains an implicit reward function.</a:t>
            </a:r>
            <a:endParaRPr sz="1800"/>
          </a:p>
          <a:p>
            <a:pPr indent="0" lvl="0" marL="0" rtl="0" algn="l">
              <a:spcBef>
                <a:spcPts val="1200"/>
              </a:spcBef>
              <a:spcAft>
                <a:spcPts val="0"/>
              </a:spcAft>
              <a:buNone/>
            </a:pPr>
            <a:r>
              <a:t/>
            </a:r>
            <a:endParaRPr sz="1100"/>
          </a:p>
          <a:p>
            <a:pPr indent="0" lvl="0" marL="0" rtl="0" algn="l">
              <a:spcBef>
                <a:spcPts val="1200"/>
              </a:spcBef>
              <a:spcAft>
                <a:spcPts val="1200"/>
              </a:spcAft>
              <a:buNone/>
            </a:pPr>
            <a:r>
              <a:rPr lang="en" sz="1600"/>
              <a:t>DPO is easier to iterate on, but slightly underperforms online RL methods on absolute potential.</a:t>
            </a:r>
            <a:endParaRPr sz="1600"/>
          </a:p>
        </p:txBody>
      </p:sp>
      <p:sp>
        <p:nvSpPr>
          <p:cNvPr id="839" name="Google Shape;839;p100"/>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840" name="Google Shape;840;p100"/>
          <p:cNvPicPr preferRelativeResize="0"/>
          <p:nvPr/>
        </p:nvPicPr>
        <p:blipFill>
          <a:blip r:embed="rId3">
            <a:alphaModFix/>
          </a:blip>
          <a:stretch>
            <a:fillRect/>
          </a:stretch>
        </p:blipFill>
        <p:spPr>
          <a:xfrm>
            <a:off x="3977852" y="789585"/>
            <a:ext cx="4989552" cy="3492675"/>
          </a:xfrm>
          <a:prstGeom prst="rect">
            <a:avLst/>
          </a:prstGeom>
          <a:noFill/>
          <a:ln>
            <a:noFill/>
          </a:ln>
        </p:spPr>
      </p:pic>
      <p:sp>
        <p:nvSpPr>
          <p:cNvPr id="841" name="Google Shape;841;p100"/>
          <p:cNvSpPr txBox="1"/>
          <p:nvPr/>
        </p:nvSpPr>
        <p:spPr>
          <a:xfrm>
            <a:off x="5136025" y="4219675"/>
            <a:ext cx="2742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222222"/>
                </a:solidFill>
              </a:rPr>
              <a:t>Example code.</a:t>
            </a:r>
            <a:endParaRPr sz="1000">
              <a:solidFill>
                <a:srgbClr val="222222"/>
              </a:solidFill>
            </a:endParaRPr>
          </a:p>
          <a:p>
            <a:pPr indent="0" lvl="0" marL="0" rtl="0" algn="ctr">
              <a:spcBef>
                <a:spcPts val="0"/>
              </a:spcBef>
              <a:spcAft>
                <a:spcPts val="0"/>
              </a:spcAft>
              <a:buNone/>
            </a:pPr>
            <a:r>
              <a:rPr lang="en" sz="1000">
                <a:solidFill>
                  <a:srgbClr val="222222"/>
                </a:solidFill>
              </a:rPr>
              <a:t>Rafailov, Sharma, Mitchell et al. 2023</a:t>
            </a:r>
            <a:endParaRPr sz="1000">
              <a:solidFill>
                <a:schemeClr val="dk2"/>
              </a:solidFill>
            </a:endParaRPr>
          </a:p>
        </p:txBody>
      </p:sp>
      <p:sp>
        <p:nvSpPr>
          <p:cNvPr id="842" name="Google Shape;842;p100"/>
          <p:cNvSpPr txBox="1"/>
          <p:nvPr/>
        </p:nvSpPr>
        <p:spPr>
          <a:xfrm>
            <a:off x="3401875" y="-131275"/>
            <a:ext cx="334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01"/>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DPO model proliferation</a:t>
            </a:r>
            <a:endParaRPr/>
          </a:p>
        </p:txBody>
      </p:sp>
      <p:sp>
        <p:nvSpPr>
          <p:cNvPr id="848" name="Google Shape;848;p101"/>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DPO gave us:</a:t>
            </a:r>
            <a:endParaRPr sz="2400"/>
          </a:p>
          <a:p>
            <a:pPr indent="-381000" lvl="0" marL="457200" rtl="0" algn="l">
              <a:spcBef>
                <a:spcPts val="1200"/>
              </a:spcBef>
              <a:spcAft>
                <a:spcPts val="0"/>
              </a:spcAft>
              <a:buSzPts val="2400"/>
              <a:buAutoNum type="arabicPeriod"/>
            </a:pPr>
            <a:r>
              <a:rPr lang="en" sz="2400"/>
              <a:t>A </a:t>
            </a:r>
            <a:r>
              <a:rPr b="1" lang="en" sz="2400"/>
              <a:t>faster, easier to implement baseline</a:t>
            </a:r>
            <a:r>
              <a:rPr lang="en" sz="2400"/>
              <a:t> for iterating on post-training.</a:t>
            </a:r>
            <a:endParaRPr sz="2400"/>
          </a:p>
          <a:p>
            <a:pPr indent="-381000" lvl="0" marL="457200" rtl="0" algn="l">
              <a:spcBef>
                <a:spcPts val="0"/>
              </a:spcBef>
              <a:spcAft>
                <a:spcPts val="0"/>
              </a:spcAft>
              <a:buSzPts val="2400"/>
              <a:buAutoNum type="arabicPeriod"/>
            </a:pPr>
            <a:r>
              <a:rPr lang="en" sz="2400"/>
              <a:t>A </a:t>
            </a:r>
            <a:r>
              <a:rPr b="1" lang="en" sz="2400"/>
              <a:t>massive proliferation of preference finetuning</a:t>
            </a:r>
            <a:r>
              <a:rPr lang="en" sz="2400"/>
              <a:t> models and methods in the open.</a:t>
            </a:r>
            <a:endParaRPr sz="2400"/>
          </a:p>
          <a:p>
            <a:pPr indent="0" lvl="0" marL="0" rtl="0" algn="l">
              <a:spcBef>
                <a:spcPts val="1200"/>
              </a:spcBef>
              <a:spcAft>
                <a:spcPts val="1200"/>
              </a:spcAft>
              <a:buNone/>
            </a:pPr>
            <a:r>
              <a:rPr lang="en" sz="2400"/>
              <a:t>Continue through today.</a:t>
            </a:r>
            <a:endParaRPr sz="2400"/>
          </a:p>
        </p:txBody>
      </p:sp>
      <p:sp>
        <p:nvSpPr>
          <p:cNvPr id="849" name="Google Shape;849;p101"/>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2"/>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DPO model</a:t>
            </a:r>
            <a:r>
              <a:rPr lang="en"/>
              <a:t> proliferation</a:t>
            </a:r>
            <a:endParaRPr/>
          </a:p>
        </p:txBody>
      </p:sp>
      <p:sp>
        <p:nvSpPr>
          <p:cNvPr id="855" name="Google Shape;855;p102"/>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HuggingFace H4’s </a:t>
            </a:r>
            <a:r>
              <a:rPr b="1" lang="en" sz="2300"/>
              <a:t>Zephyr Beta</a:t>
            </a:r>
            <a:endParaRPr b="1" sz="2300"/>
          </a:p>
          <a:p>
            <a:pPr indent="-355600" lvl="0" marL="457200" rtl="0" algn="l">
              <a:spcBef>
                <a:spcPts val="1200"/>
              </a:spcBef>
              <a:spcAft>
                <a:spcPts val="0"/>
              </a:spcAft>
              <a:buSzPts val="2000"/>
              <a:buChar char="●"/>
            </a:pPr>
            <a:r>
              <a:rPr lang="en" sz="2000"/>
              <a:t>First model to make a splash with DPO!</a:t>
            </a:r>
            <a:endParaRPr sz="2000"/>
          </a:p>
          <a:p>
            <a:pPr indent="-355600" lvl="0" marL="457200" rtl="0" algn="l">
              <a:spcBef>
                <a:spcPts val="0"/>
              </a:spcBef>
              <a:spcAft>
                <a:spcPts val="0"/>
              </a:spcAft>
              <a:buSzPts val="2000"/>
              <a:buChar char="●"/>
            </a:pPr>
            <a:r>
              <a:rPr lang="en" sz="2000"/>
              <a:t>Fine-tune of Mistral 7B with UltraFeedback dataset.</a:t>
            </a:r>
            <a:endParaRPr sz="2000"/>
          </a:p>
          <a:p>
            <a:pPr indent="-355600" lvl="0" marL="457200" rtl="0" algn="l">
              <a:spcBef>
                <a:spcPts val="0"/>
              </a:spcBef>
              <a:spcAft>
                <a:spcPts val="0"/>
              </a:spcAft>
              <a:buSzPts val="2000"/>
              <a:buChar char="●"/>
            </a:pPr>
            <a:r>
              <a:rPr lang="en" sz="2000"/>
              <a:t>Discovered weird low learning rates that are now standard (~5E-7).</a:t>
            </a:r>
            <a:endParaRPr sz="2000"/>
          </a:p>
          <a:p>
            <a:pPr indent="0" lvl="0" marL="0" rtl="0" algn="l">
              <a:spcBef>
                <a:spcPts val="1200"/>
              </a:spcBef>
              <a:spcAft>
                <a:spcPts val="1200"/>
              </a:spcAft>
              <a:buNone/>
            </a:pPr>
            <a:r>
              <a:t/>
            </a:r>
            <a:endParaRPr sz="1700"/>
          </a:p>
        </p:txBody>
      </p:sp>
      <p:sp>
        <p:nvSpPr>
          <p:cNvPr id="856" name="Google Shape;856;p102"/>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857" name="Google Shape;857;p102"/>
          <p:cNvPicPr preferRelativeResize="0"/>
          <p:nvPr/>
        </p:nvPicPr>
        <p:blipFill>
          <a:blip r:embed="rId3">
            <a:alphaModFix/>
          </a:blip>
          <a:stretch>
            <a:fillRect/>
          </a:stretch>
        </p:blipFill>
        <p:spPr>
          <a:xfrm>
            <a:off x="3583001" y="2986097"/>
            <a:ext cx="4483877" cy="1386875"/>
          </a:xfrm>
          <a:prstGeom prst="rect">
            <a:avLst/>
          </a:prstGeom>
          <a:noFill/>
          <a:ln>
            <a:noFill/>
          </a:ln>
        </p:spPr>
      </p:pic>
      <p:sp>
        <p:nvSpPr>
          <p:cNvPr id="858" name="Google Shape;858;p102"/>
          <p:cNvSpPr txBox="1"/>
          <p:nvPr/>
        </p:nvSpPr>
        <p:spPr>
          <a:xfrm>
            <a:off x="632025" y="4663225"/>
            <a:ext cx="56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UltraFeedback: </a:t>
            </a:r>
            <a:r>
              <a:rPr lang="en" sz="1000" u="sng">
                <a:solidFill>
                  <a:schemeClr val="hlink"/>
                </a:solidFill>
                <a:hlinkClick r:id="rId4"/>
              </a:rPr>
              <a:t>https://arxiv.org/abs/2310.01377</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Model: </a:t>
            </a:r>
            <a:r>
              <a:rPr lang="en" sz="1000" u="sng">
                <a:solidFill>
                  <a:schemeClr val="hlink"/>
                </a:solidFill>
                <a:hlinkClick r:id="rId5"/>
              </a:rPr>
              <a:t>https://huggingface.co/HuggingFaceH4/zephyr-7b-beta</a:t>
            </a:r>
            <a:r>
              <a:rPr lang="en" sz="1000">
                <a:solidFill>
                  <a:schemeClr val="dk2"/>
                </a:solidFill>
              </a:rPr>
              <a:t> </a:t>
            </a:r>
            <a:endParaRPr sz="10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3"/>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DPO model proliferation</a:t>
            </a:r>
            <a:endParaRPr/>
          </a:p>
        </p:txBody>
      </p:sp>
      <p:sp>
        <p:nvSpPr>
          <p:cNvPr id="864" name="Google Shape;864;p103"/>
          <p:cNvSpPr txBox="1"/>
          <p:nvPr>
            <p:ph idx="1" type="body"/>
          </p:nvPr>
        </p:nvSpPr>
        <p:spPr>
          <a:xfrm>
            <a:off x="175125" y="1152475"/>
            <a:ext cx="486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Allen AI’s </a:t>
            </a:r>
            <a:r>
              <a:rPr b="1" lang="en" sz="2300"/>
              <a:t>Tülu 2 70B</a:t>
            </a:r>
            <a:endParaRPr b="1" sz="2300"/>
          </a:p>
          <a:p>
            <a:pPr indent="-355600" lvl="0" marL="457200" rtl="0" algn="l">
              <a:spcBef>
                <a:spcPts val="1200"/>
              </a:spcBef>
              <a:spcAft>
                <a:spcPts val="0"/>
              </a:spcAft>
              <a:buSzPts val="2000"/>
              <a:buFont typeface="Manrope Light"/>
              <a:buChar char="●"/>
            </a:pPr>
            <a:r>
              <a:rPr lang="en" sz="2000">
                <a:latin typeface="Manrope Light"/>
                <a:ea typeface="Manrope Light"/>
                <a:cs typeface="Manrope Light"/>
                <a:sym typeface="Manrope Light"/>
              </a:rPr>
              <a:t>First to scale DPO to 70B parameters.</a:t>
            </a:r>
            <a:endParaRPr sz="2000">
              <a:latin typeface="Manrope Light"/>
              <a:ea typeface="Manrope Light"/>
              <a:cs typeface="Manrope Light"/>
              <a:sym typeface="Manrope Light"/>
            </a:endParaRPr>
          </a:p>
          <a:p>
            <a:pPr indent="-355600" lvl="0" marL="457200" rtl="0" algn="l">
              <a:spcBef>
                <a:spcPts val="0"/>
              </a:spcBef>
              <a:spcAft>
                <a:spcPts val="0"/>
              </a:spcAft>
              <a:buSzPts val="2000"/>
              <a:buFont typeface="Manrope Light"/>
              <a:buChar char="●"/>
            </a:pPr>
            <a:r>
              <a:rPr lang="en" sz="2000">
                <a:latin typeface="Manrope Light"/>
                <a:ea typeface="Manrope Light"/>
                <a:cs typeface="Manrope Light"/>
                <a:sym typeface="Manrope Light"/>
              </a:rPr>
              <a:t>State-of-the-art open model on external benchmarks.</a:t>
            </a:r>
            <a:endParaRPr sz="2000">
              <a:latin typeface="Manrope Light"/>
              <a:ea typeface="Manrope Light"/>
              <a:cs typeface="Manrope Light"/>
              <a:sym typeface="Manrope Light"/>
            </a:endParaRPr>
          </a:p>
          <a:p>
            <a:pPr indent="-355600" lvl="0" marL="457200" rtl="0" algn="l">
              <a:spcBef>
                <a:spcPts val="0"/>
              </a:spcBef>
              <a:spcAft>
                <a:spcPts val="0"/>
              </a:spcAft>
              <a:buSzPts val="2000"/>
              <a:buFont typeface="Manrope Light"/>
              <a:buChar char="●"/>
            </a:pPr>
            <a:r>
              <a:rPr lang="en" sz="2000">
                <a:solidFill>
                  <a:srgbClr val="000000"/>
                </a:solidFill>
                <a:latin typeface="Manrope Light"/>
                <a:ea typeface="Manrope Light"/>
                <a:cs typeface="Manrope Light"/>
                <a:sym typeface="Manrope Light"/>
              </a:rPr>
              <a:t>Open models began to match and surpass GPT-4.</a:t>
            </a:r>
            <a:endParaRPr sz="2000">
              <a:latin typeface="Manrope Light"/>
              <a:ea typeface="Manrope Light"/>
              <a:cs typeface="Manrope Light"/>
              <a:sym typeface="Manrope Light"/>
            </a:endParaRPr>
          </a:p>
          <a:p>
            <a:pPr indent="0" lvl="0" marL="0" rtl="0" algn="l">
              <a:spcBef>
                <a:spcPts val="3000"/>
              </a:spcBef>
              <a:spcAft>
                <a:spcPts val="1200"/>
              </a:spcAft>
              <a:buNone/>
            </a:pPr>
            <a:r>
              <a:t/>
            </a:r>
            <a:endParaRPr sz="1700"/>
          </a:p>
        </p:txBody>
      </p:sp>
      <p:sp>
        <p:nvSpPr>
          <p:cNvPr id="865" name="Google Shape;865;p103"/>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866" name="Google Shape;866;p103"/>
          <p:cNvSpPr/>
          <p:nvPr/>
        </p:nvSpPr>
        <p:spPr>
          <a:xfrm>
            <a:off x="5098600" y="1438575"/>
            <a:ext cx="3831300" cy="2803800"/>
          </a:xfrm>
          <a:prstGeom prst="roundRect">
            <a:avLst>
              <a:gd fmla="val 12199" name="adj"/>
            </a:avLst>
          </a:prstGeom>
          <a:solidFill>
            <a:srgbClr val="FFFFFF"/>
          </a:solidFill>
          <a:ln>
            <a:noFill/>
          </a:ln>
          <a:effectLst>
            <a:outerShdw blurRad="600075" rotWithShape="0" algn="bl" dir="5280000" dist="7620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7" name="Google Shape;867;p103"/>
          <p:cNvPicPr preferRelativeResize="0"/>
          <p:nvPr/>
        </p:nvPicPr>
        <p:blipFill>
          <a:blip r:embed="rId3">
            <a:alphaModFix/>
          </a:blip>
          <a:stretch>
            <a:fillRect/>
          </a:stretch>
        </p:blipFill>
        <p:spPr>
          <a:xfrm>
            <a:off x="5273950" y="1639000"/>
            <a:ext cx="3562849" cy="2318701"/>
          </a:xfrm>
          <a:prstGeom prst="rect">
            <a:avLst/>
          </a:prstGeom>
          <a:noFill/>
          <a:ln>
            <a:noFill/>
          </a:ln>
        </p:spPr>
      </p:pic>
      <p:sp>
        <p:nvSpPr>
          <p:cNvPr id="868" name="Google Shape;868;p103"/>
          <p:cNvSpPr txBox="1"/>
          <p:nvPr/>
        </p:nvSpPr>
        <p:spPr>
          <a:xfrm>
            <a:off x="589391" y="4702744"/>
            <a:ext cx="3617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Ivison et al. 2023. Tulu 2.</a:t>
            </a:r>
            <a:endParaRPr sz="1000">
              <a:solidFill>
                <a:schemeClr val="dk1"/>
              </a:solidFill>
              <a:latin typeface="Manrope"/>
              <a:ea typeface="Manrope"/>
              <a:cs typeface="Manrope"/>
              <a:sym typeface="Manrop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04"/>
          <p:cNvSpPr/>
          <p:nvPr/>
        </p:nvSpPr>
        <p:spPr>
          <a:xfrm>
            <a:off x="4512050" y="1337325"/>
            <a:ext cx="4588200" cy="2198700"/>
          </a:xfrm>
          <a:prstGeom prst="roundRect">
            <a:avLst>
              <a:gd fmla="val 12199" name="adj"/>
            </a:avLst>
          </a:prstGeom>
          <a:solidFill>
            <a:srgbClr val="FFFFFF"/>
          </a:solidFill>
          <a:ln>
            <a:noFill/>
          </a:ln>
          <a:effectLst>
            <a:outerShdw blurRad="600075" rotWithShape="0" algn="bl" dir="5280000" dist="7620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4" name="Google Shape;874;p104"/>
          <p:cNvSpPr txBox="1"/>
          <p:nvPr>
            <p:ph idx="1" type="body"/>
          </p:nvPr>
        </p:nvSpPr>
        <p:spPr>
          <a:xfrm>
            <a:off x="175125" y="1152475"/>
            <a:ext cx="4145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PPO consistently outperforms DPO, but at the cost of:</a:t>
            </a:r>
            <a:endParaRPr sz="2200"/>
          </a:p>
          <a:p>
            <a:pPr indent="-349250" lvl="0" marL="457200" rtl="0" algn="l">
              <a:spcBef>
                <a:spcPts val="1200"/>
              </a:spcBef>
              <a:spcAft>
                <a:spcPts val="0"/>
              </a:spcAft>
              <a:buSzPts val="1900"/>
              <a:buChar char="●"/>
            </a:pPr>
            <a:r>
              <a:rPr lang="en" sz="1900"/>
              <a:t>Implementation complexity</a:t>
            </a:r>
            <a:endParaRPr sz="1900"/>
          </a:p>
          <a:p>
            <a:pPr indent="-349250" lvl="0" marL="457200" rtl="0" algn="l">
              <a:spcBef>
                <a:spcPts val="0"/>
              </a:spcBef>
              <a:spcAft>
                <a:spcPts val="0"/>
              </a:spcAft>
              <a:buSzPts val="1900"/>
              <a:buChar char="●"/>
            </a:pPr>
            <a:r>
              <a:rPr lang="en" sz="1900"/>
              <a:t>Memory usage, and</a:t>
            </a:r>
            <a:endParaRPr sz="1900"/>
          </a:p>
          <a:p>
            <a:pPr indent="-349250" lvl="0" marL="457200" rtl="0" algn="l">
              <a:spcBef>
                <a:spcPts val="0"/>
              </a:spcBef>
              <a:spcAft>
                <a:spcPts val="0"/>
              </a:spcAft>
              <a:buSzPts val="1900"/>
              <a:buChar char="●"/>
            </a:pPr>
            <a:r>
              <a:rPr lang="en" sz="1900"/>
              <a:t>Throughput</a:t>
            </a:r>
            <a:endParaRPr sz="1900"/>
          </a:p>
        </p:txBody>
      </p:sp>
      <p:sp>
        <p:nvSpPr>
          <p:cNvPr id="875" name="Google Shape;875;p104"/>
          <p:cNvSpPr txBox="1"/>
          <p:nvPr/>
        </p:nvSpPr>
        <p:spPr>
          <a:xfrm>
            <a:off x="175125" y="461900"/>
            <a:ext cx="8754900" cy="395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Manrope SemiBold"/>
                <a:ea typeface="Manrope SemiBold"/>
                <a:cs typeface="Manrope SemiBold"/>
                <a:sym typeface="Manrope SemiBold"/>
              </a:rPr>
              <a:t>DPO vs RL (PPO, REINFORCE, …) </a:t>
            </a:r>
            <a:endParaRPr sz="3600">
              <a:solidFill>
                <a:schemeClr val="dk1"/>
              </a:solidFill>
              <a:latin typeface="Manrope SemiBold"/>
              <a:ea typeface="Manrope SemiBold"/>
              <a:cs typeface="Manrope SemiBold"/>
              <a:sym typeface="Manrope SemiBold"/>
            </a:endParaRPr>
          </a:p>
          <a:p>
            <a:pPr indent="0" lvl="0" marL="0" rtl="0" algn="l">
              <a:spcBef>
                <a:spcPts val="0"/>
              </a:spcBef>
              <a:spcAft>
                <a:spcPts val="0"/>
              </a:spcAft>
              <a:buNone/>
            </a:pPr>
            <a:r>
              <a:t/>
            </a:r>
            <a:endParaRPr b="1" sz="2300">
              <a:solidFill>
                <a:srgbClr val="303845"/>
              </a:solidFill>
              <a:latin typeface="Manrope"/>
              <a:ea typeface="Manrope"/>
              <a:cs typeface="Manrope"/>
              <a:sym typeface="Manrope"/>
            </a:endParaRPr>
          </a:p>
        </p:txBody>
      </p:sp>
      <p:pic>
        <p:nvPicPr>
          <p:cNvPr id="876" name="Google Shape;876;p104"/>
          <p:cNvPicPr preferRelativeResize="0"/>
          <p:nvPr/>
        </p:nvPicPr>
        <p:blipFill>
          <a:blip r:embed="rId3">
            <a:alphaModFix/>
          </a:blip>
          <a:stretch>
            <a:fillRect/>
          </a:stretch>
        </p:blipFill>
        <p:spPr>
          <a:xfrm>
            <a:off x="4585038" y="1408370"/>
            <a:ext cx="4442230" cy="1982026"/>
          </a:xfrm>
          <a:prstGeom prst="rect">
            <a:avLst/>
          </a:prstGeom>
          <a:noFill/>
          <a:ln>
            <a:noFill/>
          </a:ln>
        </p:spPr>
      </p:pic>
      <p:sp>
        <p:nvSpPr>
          <p:cNvPr id="877" name="Google Shape;877;p104"/>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5"/>
          <p:cNvSpPr/>
          <p:nvPr/>
        </p:nvSpPr>
        <p:spPr>
          <a:xfrm>
            <a:off x="4268800" y="1203874"/>
            <a:ext cx="4836600" cy="2811900"/>
          </a:xfrm>
          <a:prstGeom prst="roundRect">
            <a:avLst>
              <a:gd fmla="val 12199" name="adj"/>
            </a:avLst>
          </a:prstGeom>
          <a:solidFill>
            <a:srgbClr val="FFFFFF"/>
          </a:solidFill>
          <a:ln>
            <a:noFill/>
          </a:ln>
          <a:effectLst>
            <a:outerShdw blurRad="600075" rotWithShape="0" algn="bl" dir="5280000" dist="7620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105"/>
          <p:cNvSpPr txBox="1"/>
          <p:nvPr/>
        </p:nvSpPr>
        <p:spPr>
          <a:xfrm>
            <a:off x="175125" y="461900"/>
            <a:ext cx="8754900" cy="395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Manrope SemiBold"/>
                <a:ea typeface="Manrope SemiBold"/>
                <a:cs typeface="Manrope SemiBold"/>
                <a:sym typeface="Manrope SemiBold"/>
              </a:rPr>
              <a:t>DPO vs RL (PPO, REINFORCE, …) </a:t>
            </a:r>
            <a:endParaRPr sz="3600">
              <a:solidFill>
                <a:schemeClr val="dk1"/>
              </a:solidFill>
              <a:latin typeface="Manrope SemiBold"/>
              <a:ea typeface="Manrope SemiBold"/>
              <a:cs typeface="Manrope SemiBold"/>
              <a:sym typeface="Manrope SemiBold"/>
            </a:endParaRPr>
          </a:p>
          <a:p>
            <a:pPr indent="0" lvl="0" marL="0" rtl="0" algn="l">
              <a:spcBef>
                <a:spcPts val="0"/>
              </a:spcBef>
              <a:spcAft>
                <a:spcPts val="0"/>
              </a:spcAft>
              <a:buNone/>
            </a:pPr>
            <a:r>
              <a:t/>
            </a:r>
            <a:endParaRPr b="1" sz="2400">
              <a:solidFill>
                <a:srgbClr val="303845"/>
              </a:solidFill>
              <a:latin typeface="Manrope"/>
              <a:ea typeface="Manrope"/>
              <a:cs typeface="Manrope"/>
              <a:sym typeface="Manrope"/>
            </a:endParaRPr>
          </a:p>
        </p:txBody>
      </p:sp>
      <p:sp>
        <p:nvSpPr>
          <p:cNvPr id="884" name="Google Shape;884;p105"/>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885" name="Google Shape;885;p105"/>
          <p:cNvPicPr preferRelativeResize="0"/>
          <p:nvPr/>
        </p:nvPicPr>
        <p:blipFill>
          <a:blip r:embed="rId3">
            <a:alphaModFix/>
          </a:blip>
          <a:stretch>
            <a:fillRect/>
          </a:stretch>
        </p:blipFill>
        <p:spPr>
          <a:xfrm>
            <a:off x="4403750" y="1312649"/>
            <a:ext cx="4558276" cy="2600280"/>
          </a:xfrm>
          <a:prstGeom prst="rect">
            <a:avLst/>
          </a:prstGeom>
          <a:noFill/>
          <a:ln>
            <a:noFill/>
          </a:ln>
        </p:spPr>
      </p:pic>
      <p:sp>
        <p:nvSpPr>
          <p:cNvPr id="886" name="Google Shape;886;p105"/>
          <p:cNvSpPr txBox="1"/>
          <p:nvPr>
            <p:ph idx="1" type="body"/>
          </p:nvPr>
        </p:nvSpPr>
        <p:spPr>
          <a:xfrm>
            <a:off x="175125" y="1152475"/>
            <a:ext cx="38772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200"/>
              <a:t>PPO consistently outperforms DPO, but at the cost of:</a:t>
            </a:r>
            <a:endParaRPr sz="2200"/>
          </a:p>
          <a:p>
            <a:pPr indent="-349250" lvl="0" marL="457200" rtl="0" algn="l">
              <a:spcBef>
                <a:spcPts val="1200"/>
              </a:spcBef>
              <a:spcAft>
                <a:spcPts val="0"/>
              </a:spcAft>
              <a:buSzPts val="1900"/>
              <a:buChar char="●"/>
            </a:pPr>
            <a:r>
              <a:rPr lang="en" sz="1900"/>
              <a:t>Implementation complexity</a:t>
            </a:r>
            <a:endParaRPr sz="1900"/>
          </a:p>
          <a:p>
            <a:pPr indent="-349250" lvl="0" marL="457200" rtl="0" algn="l">
              <a:spcBef>
                <a:spcPts val="0"/>
              </a:spcBef>
              <a:spcAft>
                <a:spcPts val="0"/>
              </a:spcAft>
              <a:buSzPts val="1900"/>
              <a:buChar char="●"/>
            </a:pPr>
            <a:r>
              <a:rPr lang="en" sz="1900"/>
              <a:t>Memory usage, and</a:t>
            </a:r>
            <a:endParaRPr sz="1900"/>
          </a:p>
          <a:p>
            <a:pPr indent="-349250" lvl="0" marL="457200" rtl="0" algn="l">
              <a:spcBef>
                <a:spcPts val="0"/>
              </a:spcBef>
              <a:spcAft>
                <a:spcPts val="0"/>
              </a:spcAft>
              <a:buSzPts val="1900"/>
              <a:buChar char="●"/>
            </a:pPr>
            <a:r>
              <a:rPr lang="en" sz="1900"/>
              <a:t>Throughput</a:t>
            </a:r>
            <a:endParaRPr sz="1900"/>
          </a:p>
          <a:p>
            <a:pPr indent="0" lvl="0" marL="0" rtl="0" algn="l">
              <a:spcBef>
                <a:spcPts val="1200"/>
              </a:spcBef>
              <a:spcAft>
                <a:spcPts val="0"/>
              </a:spcAft>
              <a:buNone/>
            </a:pPr>
            <a:r>
              <a:t/>
            </a:r>
            <a:endParaRPr sz="1900"/>
          </a:p>
          <a:p>
            <a:pPr indent="0" lvl="0" marL="0" rtl="0" algn="ctr">
              <a:lnSpc>
                <a:spcPct val="100000"/>
              </a:lnSpc>
              <a:spcBef>
                <a:spcPts val="1200"/>
              </a:spcBef>
              <a:spcAft>
                <a:spcPts val="0"/>
              </a:spcAft>
              <a:buNone/>
            </a:pPr>
            <a:r>
              <a:rPr b="1" i="1" lang="en" sz="1800">
                <a:solidFill>
                  <a:schemeClr val="dk2"/>
                </a:solidFill>
                <a:latin typeface="IBM Plex Sans"/>
                <a:ea typeface="IBM Plex Sans"/>
                <a:cs typeface="IBM Plex Sans"/>
                <a:sym typeface="IBM Plex Sans"/>
              </a:rPr>
              <a:t>Normally can get ~1% improvement from switching from DPO to PPO</a:t>
            </a:r>
            <a:endParaRPr sz="19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6"/>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Human preferences vs LLM-as-a-judge</a:t>
            </a:r>
            <a:endParaRPr/>
          </a:p>
        </p:txBody>
      </p:sp>
      <p:sp>
        <p:nvSpPr>
          <p:cNvPr id="892" name="Google Shape;892;p106"/>
          <p:cNvSpPr txBox="1"/>
          <p:nvPr>
            <p:ph idx="1" type="body"/>
          </p:nvPr>
        </p:nvSpPr>
        <p:spPr>
          <a:xfrm>
            <a:off x="175125" y="1152475"/>
            <a:ext cx="8754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200"/>
              <a:t>Both sources of preference data are used extensively.</a:t>
            </a:r>
            <a:endParaRPr sz="2200"/>
          </a:p>
          <a:p>
            <a:pPr indent="0" lvl="0" marL="0" rtl="0" algn="l">
              <a:spcBef>
                <a:spcPts val="1200"/>
              </a:spcBef>
              <a:spcAft>
                <a:spcPts val="0"/>
              </a:spcAft>
              <a:buNone/>
            </a:pPr>
            <a:r>
              <a:rPr lang="en" sz="2200"/>
              <a:t>In frontier labs:</a:t>
            </a:r>
            <a:endParaRPr sz="2200"/>
          </a:p>
          <a:p>
            <a:pPr indent="-342900" lvl="0" marL="457200" rtl="0" algn="l">
              <a:spcBef>
                <a:spcPts val="1200"/>
              </a:spcBef>
              <a:spcAft>
                <a:spcPts val="0"/>
              </a:spcAft>
              <a:buSzPts val="1800"/>
              <a:buChar char="●"/>
            </a:pPr>
            <a:r>
              <a:rPr lang="en" sz="1800"/>
              <a:t>Human data used extensively as foundation of PreFT.</a:t>
            </a:r>
            <a:endParaRPr sz="1800"/>
          </a:p>
          <a:p>
            <a:pPr indent="-342900" lvl="0" marL="457200" rtl="0" algn="l">
              <a:spcBef>
                <a:spcPts val="0"/>
              </a:spcBef>
              <a:spcAft>
                <a:spcPts val="0"/>
              </a:spcAft>
              <a:buSzPts val="1800"/>
              <a:buChar char="●"/>
            </a:pPr>
            <a:r>
              <a:rPr lang="en" sz="1800"/>
              <a:t>Synthetic data used to enhance behaviors (e.g. Constitutional AI).</a:t>
            </a:r>
            <a:endParaRPr sz="1800"/>
          </a:p>
          <a:p>
            <a:pPr indent="0" lvl="0" marL="0" rtl="0" algn="l">
              <a:spcBef>
                <a:spcPts val="1200"/>
              </a:spcBef>
              <a:spcAft>
                <a:spcPts val="0"/>
              </a:spcAft>
              <a:buNone/>
            </a:pPr>
            <a:r>
              <a:rPr lang="en" sz="2200"/>
              <a:t>In open research:</a:t>
            </a:r>
            <a:endParaRPr sz="2200"/>
          </a:p>
          <a:p>
            <a:pPr indent="-342900" lvl="0" marL="457200" rtl="0" algn="l">
              <a:spcBef>
                <a:spcPts val="1200"/>
              </a:spcBef>
              <a:spcAft>
                <a:spcPts val="0"/>
              </a:spcAft>
              <a:buSzPts val="1800"/>
              <a:buChar char="●"/>
            </a:pPr>
            <a:r>
              <a:rPr lang="en" sz="1800"/>
              <a:t>Synthetic data dominates due to price.</a:t>
            </a:r>
            <a:endParaRPr sz="1800"/>
          </a:p>
          <a:p>
            <a:pPr indent="-342900" lvl="1" marL="914400" rtl="0" algn="l">
              <a:spcBef>
                <a:spcPts val="0"/>
              </a:spcBef>
              <a:spcAft>
                <a:spcPts val="0"/>
              </a:spcAft>
              <a:buSzPts val="1800"/>
              <a:buChar char="○"/>
            </a:pPr>
            <a:r>
              <a:rPr lang="en" sz="1800"/>
              <a:t>One LLM-as-a-judge label costs &lt;1 cent.</a:t>
            </a:r>
            <a:endParaRPr sz="1800"/>
          </a:p>
          <a:p>
            <a:pPr indent="-342900" lvl="1" marL="914400" rtl="0" algn="l">
              <a:spcBef>
                <a:spcPts val="0"/>
              </a:spcBef>
              <a:spcAft>
                <a:spcPts val="0"/>
              </a:spcAft>
              <a:buSzPts val="1800"/>
              <a:buChar char="○"/>
            </a:pPr>
            <a:r>
              <a:rPr lang="en" sz="1800"/>
              <a:t>One human datapoint costs $5-20.</a:t>
            </a:r>
            <a:endParaRPr sz="1800"/>
          </a:p>
        </p:txBody>
      </p:sp>
      <p:sp>
        <p:nvSpPr>
          <p:cNvPr id="893" name="Google Shape;893;p106"/>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2"/>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approaches to modern post-training</a:t>
            </a:r>
            <a:endParaRPr/>
          </a:p>
          <a:p>
            <a:pPr indent="0" lvl="0" marL="0" rtl="0" algn="l">
              <a:spcBef>
                <a:spcPts val="0"/>
              </a:spcBef>
              <a:spcAft>
                <a:spcPts val="0"/>
              </a:spcAft>
              <a:buNone/>
            </a:pPr>
            <a:r>
              <a:t/>
            </a:r>
            <a:endParaRPr/>
          </a:p>
        </p:txBody>
      </p:sp>
      <p:sp>
        <p:nvSpPr>
          <p:cNvPr id="473" name="Google Shape;473;p62"/>
          <p:cNvSpPr txBox="1"/>
          <p:nvPr>
            <p:ph idx="1" type="body"/>
          </p:nvPr>
        </p:nvSpPr>
        <p:spPr>
          <a:xfrm>
            <a:off x="5992350" y="1152475"/>
            <a:ext cx="293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ChatGPT blog post:</a:t>
            </a:r>
            <a:endParaRPr b="1"/>
          </a:p>
          <a:p>
            <a:pPr indent="0" lvl="0" marL="171450" rtl="0" algn="l">
              <a:spcBef>
                <a:spcPts val="1200"/>
              </a:spcBef>
              <a:spcAft>
                <a:spcPts val="0"/>
              </a:spcAft>
              <a:buNone/>
            </a:pPr>
            <a:r>
              <a:rPr i="1" lang="en" sz="1100"/>
              <a:t>We trained this model using Reinforcement Learning from Human Feedback (RLHF), using the same methods as InstructGPT⁠, but with slight differences in the data collection setup.</a:t>
            </a:r>
            <a:endParaRPr i="1" sz="1100"/>
          </a:p>
          <a:p>
            <a:pPr indent="0" lvl="0" marL="0" rtl="0" algn="l">
              <a:spcBef>
                <a:spcPts val="1200"/>
              </a:spcBef>
              <a:spcAft>
                <a:spcPts val="1200"/>
              </a:spcAft>
              <a:buNone/>
            </a:pPr>
            <a:r>
              <a:t/>
            </a:r>
            <a:endParaRPr/>
          </a:p>
        </p:txBody>
      </p:sp>
      <p:sp>
        <p:nvSpPr>
          <p:cNvPr id="474" name="Google Shape;474;p62"/>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475" name="Google Shape;475;p62"/>
          <p:cNvPicPr preferRelativeResize="0"/>
          <p:nvPr/>
        </p:nvPicPr>
        <p:blipFill>
          <a:blip r:embed="rId3">
            <a:alphaModFix/>
          </a:blip>
          <a:stretch>
            <a:fillRect/>
          </a:stretch>
        </p:blipFill>
        <p:spPr>
          <a:xfrm>
            <a:off x="162776" y="1152475"/>
            <a:ext cx="5737947" cy="3416401"/>
          </a:xfrm>
          <a:prstGeom prst="rect">
            <a:avLst/>
          </a:prstGeom>
          <a:noFill/>
          <a:ln>
            <a:noFill/>
          </a:ln>
        </p:spPr>
      </p:pic>
      <p:sp>
        <p:nvSpPr>
          <p:cNvPr id="476" name="Google Shape;476;p62"/>
          <p:cNvSpPr txBox="1"/>
          <p:nvPr/>
        </p:nvSpPr>
        <p:spPr>
          <a:xfrm>
            <a:off x="530570" y="4733285"/>
            <a:ext cx="190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Ouyang et al. 2022. InstructGPT.</a:t>
            </a:r>
            <a:endParaRPr sz="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07"/>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Human preferences vs LLM-as-a-judge</a:t>
            </a:r>
            <a:endParaRPr/>
          </a:p>
        </p:txBody>
      </p:sp>
      <p:sp>
        <p:nvSpPr>
          <p:cNvPr id="899" name="Google Shape;899;p107"/>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Human data: High noise, low bias.</a:t>
            </a:r>
            <a:endParaRPr sz="2200"/>
          </a:p>
          <a:p>
            <a:pPr indent="0" lvl="0" marL="0" rtl="0" algn="l">
              <a:spcBef>
                <a:spcPts val="1200"/>
              </a:spcBef>
              <a:spcAft>
                <a:spcPts val="1200"/>
              </a:spcAft>
              <a:buNone/>
            </a:pPr>
            <a:r>
              <a:rPr lang="en" sz="2200"/>
              <a:t>Synthetic data: Low noise, high </a:t>
            </a:r>
            <a:r>
              <a:rPr lang="en" sz="2200"/>
              <a:t>bias</a:t>
            </a:r>
            <a:r>
              <a:rPr lang="en" sz="2200"/>
              <a:t>.</a:t>
            </a:r>
            <a:endParaRPr sz="2200"/>
          </a:p>
        </p:txBody>
      </p:sp>
      <p:sp>
        <p:nvSpPr>
          <p:cNvPr id="900" name="Google Shape;900;p107"/>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8"/>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Leading synthetic preference data method: UltraFeedback</a:t>
            </a:r>
            <a:endParaRPr/>
          </a:p>
        </p:txBody>
      </p:sp>
      <p:sp>
        <p:nvSpPr>
          <p:cNvPr id="906" name="Google Shape;906;p108"/>
          <p:cNvSpPr txBox="1"/>
          <p:nvPr>
            <p:ph idx="1" type="body"/>
          </p:nvPr>
        </p:nvSpPr>
        <p:spPr>
          <a:xfrm>
            <a:off x="175125" y="1463375"/>
            <a:ext cx="3782100" cy="310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Key aspects:</a:t>
            </a:r>
            <a:endParaRPr sz="2400"/>
          </a:p>
          <a:p>
            <a:pPr indent="-355600" lvl="0" marL="457200" rtl="0" algn="l">
              <a:spcBef>
                <a:spcPts val="1200"/>
              </a:spcBef>
              <a:spcAft>
                <a:spcPts val="0"/>
              </a:spcAft>
              <a:buSzPts val="2000"/>
              <a:buChar char="●"/>
            </a:pPr>
            <a:r>
              <a:rPr lang="en" sz="2000"/>
              <a:t>Diverse model pool for completions.</a:t>
            </a:r>
            <a:endParaRPr sz="2000"/>
          </a:p>
          <a:p>
            <a:pPr indent="-355600" lvl="0" marL="457200" rtl="0" algn="l">
              <a:spcBef>
                <a:spcPts val="0"/>
              </a:spcBef>
              <a:spcAft>
                <a:spcPts val="0"/>
              </a:spcAft>
              <a:buSzPts val="2000"/>
              <a:buChar char="●"/>
            </a:pPr>
            <a:r>
              <a:rPr lang="en" sz="2000"/>
              <a:t>Diverse prompt pool.</a:t>
            </a:r>
            <a:endParaRPr sz="2000"/>
          </a:p>
          <a:p>
            <a:pPr indent="-355600" lvl="0" marL="457200" rtl="0" algn="l">
              <a:spcBef>
                <a:spcPts val="0"/>
              </a:spcBef>
              <a:spcAft>
                <a:spcPts val="0"/>
              </a:spcAft>
              <a:buSzPts val="2000"/>
              <a:buChar char="●"/>
            </a:pPr>
            <a:r>
              <a:rPr lang="en" sz="2000"/>
              <a:t>Extra performance is use on-policy generations from SFT checkpoint(s)</a:t>
            </a:r>
            <a:endParaRPr sz="2000"/>
          </a:p>
        </p:txBody>
      </p:sp>
      <p:sp>
        <p:nvSpPr>
          <p:cNvPr id="907" name="Google Shape;907;p108"/>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908" name="Google Shape;908;p108"/>
          <p:cNvPicPr preferRelativeResize="0"/>
          <p:nvPr/>
        </p:nvPicPr>
        <p:blipFill>
          <a:blip r:embed="rId3">
            <a:alphaModFix/>
          </a:blip>
          <a:stretch>
            <a:fillRect/>
          </a:stretch>
        </p:blipFill>
        <p:spPr>
          <a:xfrm>
            <a:off x="4071725" y="2098950"/>
            <a:ext cx="4858173" cy="2047174"/>
          </a:xfrm>
          <a:prstGeom prst="rect">
            <a:avLst/>
          </a:prstGeom>
          <a:noFill/>
          <a:ln>
            <a:noFill/>
          </a:ln>
        </p:spPr>
      </p:pic>
      <p:sp>
        <p:nvSpPr>
          <p:cNvPr id="909" name="Google Shape;909;p108"/>
          <p:cNvSpPr txBox="1"/>
          <p:nvPr/>
        </p:nvSpPr>
        <p:spPr>
          <a:xfrm>
            <a:off x="569500" y="4728404"/>
            <a:ext cx="3825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Manrope"/>
                <a:ea typeface="Manrope"/>
                <a:cs typeface="Manrope"/>
                <a:sym typeface="Manrope"/>
              </a:rPr>
              <a:t>Cui, Ganqu, et al. 2024. UltraFeedback.</a:t>
            </a:r>
            <a:endParaRPr sz="700">
              <a:solidFill>
                <a:schemeClr val="dk1"/>
              </a:solidFill>
              <a:latin typeface="Manrope"/>
              <a:ea typeface="Manrope"/>
              <a:cs typeface="Manrope"/>
              <a:sym typeface="Manrop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9"/>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Scaling preference data</a:t>
            </a:r>
            <a:endParaRPr/>
          </a:p>
        </p:txBody>
      </p:sp>
      <p:sp>
        <p:nvSpPr>
          <p:cNvPr id="915" name="Google Shape;915;p109"/>
          <p:cNvSpPr txBox="1"/>
          <p:nvPr>
            <p:ph idx="1" type="body"/>
          </p:nvPr>
        </p:nvSpPr>
        <p:spPr>
          <a:xfrm>
            <a:off x="175125" y="1152475"/>
            <a:ext cx="433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With a stable data pipeline, scaling from 10K’s to ~500K prompts (and beyond) yields simple performance gains.</a:t>
            </a:r>
            <a:endParaRPr sz="2400"/>
          </a:p>
          <a:p>
            <a:pPr indent="0" lvl="0" marL="0" rtl="0" algn="l">
              <a:spcBef>
                <a:spcPts val="1200"/>
              </a:spcBef>
              <a:spcAft>
                <a:spcPts val="0"/>
              </a:spcAft>
              <a:buNone/>
            </a:pPr>
            <a:r>
              <a:rPr lang="en" sz="2400"/>
              <a:t>Ultrafeedback ~60K prompts.</a:t>
            </a:r>
            <a:endParaRPr sz="2400"/>
          </a:p>
          <a:p>
            <a:pPr indent="0" lvl="0" marL="0" rtl="0" algn="l">
              <a:spcBef>
                <a:spcPts val="1200"/>
              </a:spcBef>
              <a:spcAft>
                <a:spcPts val="1200"/>
              </a:spcAft>
              <a:buNone/>
            </a:pPr>
            <a:r>
              <a:rPr lang="en" sz="2400"/>
              <a:t>Tülu 3 ~300K prompts.</a:t>
            </a:r>
            <a:endParaRPr sz="2400"/>
          </a:p>
        </p:txBody>
      </p:sp>
      <p:sp>
        <p:nvSpPr>
          <p:cNvPr id="916" name="Google Shape;916;p109"/>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917" name="Google Shape;917;p109"/>
          <p:cNvPicPr preferRelativeResize="0"/>
          <p:nvPr/>
        </p:nvPicPr>
        <p:blipFill>
          <a:blip r:embed="rId3">
            <a:alphaModFix/>
          </a:blip>
          <a:stretch>
            <a:fillRect/>
          </a:stretch>
        </p:blipFill>
        <p:spPr>
          <a:xfrm>
            <a:off x="5013400" y="1152474"/>
            <a:ext cx="3823025" cy="3625001"/>
          </a:xfrm>
          <a:prstGeom prst="rect">
            <a:avLst/>
          </a:prstGeom>
          <a:noFill/>
          <a:ln>
            <a:noFill/>
          </a:ln>
        </p:spPr>
      </p:pic>
      <p:sp>
        <p:nvSpPr>
          <p:cNvPr id="918" name="Google Shape;918;p109"/>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0"/>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Gains from on-policy preferences</a:t>
            </a:r>
            <a:endParaRPr/>
          </a:p>
        </p:txBody>
      </p:sp>
      <p:sp>
        <p:nvSpPr>
          <p:cNvPr id="924" name="Google Shape;924;p110"/>
          <p:cNvSpPr txBox="1"/>
          <p:nvPr>
            <p:ph idx="1" type="body"/>
          </p:nvPr>
        </p:nvSpPr>
        <p:spPr>
          <a:xfrm>
            <a:off x="175125" y="1152475"/>
            <a:ext cx="4518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Best performance at DPO / Preference tuning stage by including completions from your preceding SFT model.</a:t>
            </a:r>
            <a:endParaRPr sz="2200"/>
          </a:p>
          <a:p>
            <a:pPr indent="0" lvl="0" marL="0" rtl="0" algn="l">
              <a:spcBef>
                <a:spcPts val="1200"/>
              </a:spcBef>
              <a:spcAft>
                <a:spcPts val="1200"/>
              </a:spcAft>
              <a:buNone/>
            </a:pPr>
            <a:r>
              <a:rPr i="1" lang="en" sz="2200"/>
              <a:t>Note: Some recommend including some “chosen” completions in SFT stage.</a:t>
            </a:r>
            <a:endParaRPr i="1" sz="2200"/>
          </a:p>
        </p:txBody>
      </p:sp>
      <p:sp>
        <p:nvSpPr>
          <p:cNvPr id="925" name="Google Shape;925;p110"/>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926" name="Google Shape;926;p110"/>
          <p:cNvPicPr preferRelativeResize="0"/>
          <p:nvPr/>
        </p:nvPicPr>
        <p:blipFill>
          <a:blip r:embed="rId3">
            <a:alphaModFix/>
          </a:blip>
          <a:stretch>
            <a:fillRect/>
          </a:stretch>
        </p:blipFill>
        <p:spPr>
          <a:xfrm>
            <a:off x="4911885" y="1148200"/>
            <a:ext cx="3548039" cy="3416401"/>
          </a:xfrm>
          <a:prstGeom prst="rect">
            <a:avLst/>
          </a:prstGeom>
          <a:noFill/>
          <a:ln>
            <a:noFill/>
          </a:ln>
        </p:spPr>
      </p:pic>
      <p:sp>
        <p:nvSpPr>
          <p:cNvPr id="927" name="Google Shape;927;p110"/>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11"/>
          <p:cNvSpPr txBox="1"/>
          <p:nvPr>
            <p:ph type="title"/>
          </p:nvPr>
        </p:nvSpPr>
        <p:spPr>
          <a:xfrm>
            <a:off x="198175" y="304400"/>
            <a:ext cx="3573600" cy="17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Adaptation</a:t>
            </a:r>
            <a:endParaRPr/>
          </a:p>
          <a:p>
            <a:pPr indent="0" lvl="0" marL="0" rtl="0" algn="l">
              <a:spcBef>
                <a:spcPts val="0"/>
              </a:spcBef>
              <a:spcAft>
                <a:spcPts val="0"/>
              </a:spcAft>
              <a:buNone/>
            </a:pPr>
            <a:r>
              <a:rPr lang="en"/>
              <a:t>Outline</a:t>
            </a:r>
            <a:endParaRPr/>
          </a:p>
        </p:txBody>
      </p:sp>
      <p:sp>
        <p:nvSpPr>
          <p:cNvPr id="933" name="Google Shape;933;p111"/>
          <p:cNvSpPr txBox="1"/>
          <p:nvPr>
            <p:ph idx="1" type="body"/>
          </p:nvPr>
        </p:nvSpPr>
        <p:spPr>
          <a:xfrm>
            <a:off x="198175" y="2444750"/>
            <a:ext cx="3573600" cy="2124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Background &amp; History</a:t>
            </a:r>
            <a:endParaRPr sz="1500"/>
          </a:p>
          <a:p>
            <a:pPr indent="-323850" lvl="0" marL="457200" rtl="0" algn="l">
              <a:spcBef>
                <a:spcPts val="0"/>
              </a:spcBef>
              <a:spcAft>
                <a:spcPts val="0"/>
              </a:spcAft>
              <a:buSzPts val="1500"/>
              <a:buAutoNum type="arabicPeriod"/>
            </a:pPr>
            <a:r>
              <a:rPr lang="en" sz="1500"/>
              <a:t>Prompts &amp; Skill Selection</a:t>
            </a:r>
            <a:endParaRPr sz="1500"/>
          </a:p>
          <a:p>
            <a:pPr indent="-323850" lvl="0" marL="457200" rtl="0" algn="l">
              <a:spcBef>
                <a:spcPts val="0"/>
              </a:spcBef>
              <a:spcAft>
                <a:spcPts val="0"/>
              </a:spcAft>
              <a:buSzPts val="1500"/>
              <a:buAutoNum type="arabicPeriod"/>
            </a:pPr>
            <a:r>
              <a:rPr lang="en" sz="1500"/>
              <a:t>Supervised Finetuning (SFT) / Instruction Finetuning (IFT)</a:t>
            </a:r>
            <a:endParaRPr sz="1500"/>
          </a:p>
          <a:p>
            <a:pPr indent="-323850" lvl="0" marL="457200" rtl="0" algn="l">
              <a:spcBef>
                <a:spcPts val="0"/>
              </a:spcBef>
              <a:spcAft>
                <a:spcPts val="0"/>
              </a:spcAft>
              <a:buSzPts val="1500"/>
              <a:buAutoNum type="arabicPeriod"/>
            </a:pPr>
            <a:r>
              <a:rPr lang="en" sz="1500"/>
              <a:t>Preference Finetuning (PreFT)</a:t>
            </a:r>
            <a:endParaRPr sz="1500"/>
          </a:p>
          <a:p>
            <a:pPr indent="-323850" lvl="0" marL="457200" rtl="0" algn="l">
              <a:spcBef>
                <a:spcPts val="0"/>
              </a:spcBef>
              <a:spcAft>
                <a:spcPts val="0"/>
              </a:spcAft>
              <a:buSzPts val="1500"/>
              <a:buAutoNum type="arabicPeriod"/>
            </a:pPr>
            <a:r>
              <a:rPr b="1" lang="en" sz="1500"/>
              <a:t>RL and advanced tuning</a:t>
            </a:r>
            <a:endParaRPr b="1" sz="1500"/>
          </a:p>
          <a:p>
            <a:pPr indent="-323850" lvl="0" marL="457200" rtl="0" algn="l">
              <a:spcBef>
                <a:spcPts val="0"/>
              </a:spcBef>
              <a:spcAft>
                <a:spcPts val="0"/>
              </a:spcAft>
              <a:buSzPts val="1500"/>
              <a:buAutoNum type="arabicPeriod"/>
            </a:pPr>
            <a:r>
              <a:rPr lang="en" sz="1500"/>
              <a:t>Open questions</a:t>
            </a:r>
            <a:endParaRPr sz="1500"/>
          </a:p>
        </p:txBody>
      </p:sp>
      <p:sp>
        <p:nvSpPr>
          <p:cNvPr id="934" name="Google Shape;934;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2"/>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RL finetuning</a:t>
            </a:r>
            <a:endParaRPr/>
          </a:p>
        </p:txBody>
      </p:sp>
      <p:sp>
        <p:nvSpPr>
          <p:cNvPr id="940" name="Google Shape;940;p112"/>
          <p:cNvSpPr txBox="1"/>
          <p:nvPr>
            <p:ph idx="1" type="body"/>
          </p:nvPr>
        </p:nvSpPr>
        <p:spPr>
          <a:xfrm>
            <a:off x="175125" y="1152475"/>
            <a:ext cx="875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Reinforcement learning as a training objective other than just for human preferences:</a:t>
            </a:r>
            <a:endParaRPr sz="2100"/>
          </a:p>
          <a:p>
            <a:pPr indent="-342900" lvl="0" marL="457200" rtl="0" algn="l">
              <a:spcBef>
                <a:spcPts val="1200"/>
              </a:spcBef>
              <a:spcAft>
                <a:spcPts val="0"/>
              </a:spcAft>
              <a:buSzPts val="1800"/>
              <a:buChar char="●"/>
            </a:pPr>
            <a:r>
              <a:rPr lang="en" sz="1800"/>
              <a:t>OpenAI's o1 and related models trained with "large-scale RL" for reasoning</a:t>
            </a:r>
            <a:endParaRPr sz="1800"/>
          </a:p>
          <a:p>
            <a:pPr indent="-342900" lvl="0" marL="457200" rtl="0" algn="l">
              <a:spcBef>
                <a:spcPts val="0"/>
              </a:spcBef>
              <a:spcAft>
                <a:spcPts val="0"/>
              </a:spcAft>
              <a:buSzPts val="1800"/>
              <a:buChar char="●"/>
            </a:pPr>
            <a:r>
              <a:rPr lang="en" sz="1800"/>
              <a:t>Finetuning based on verifiable outputs: </a:t>
            </a:r>
            <a:endParaRPr sz="1800"/>
          </a:p>
          <a:p>
            <a:pPr indent="-342900" lvl="1" marL="914400" rtl="0" algn="l">
              <a:spcBef>
                <a:spcPts val="0"/>
              </a:spcBef>
              <a:spcAft>
                <a:spcPts val="0"/>
              </a:spcAft>
              <a:buSzPts val="1800"/>
              <a:buChar char="○"/>
            </a:pPr>
            <a:r>
              <a:rPr lang="en" sz="1800"/>
              <a:t>Tülu 3's Reinforcement Learning with Verifiable Rewards (RLVR) or </a:t>
            </a:r>
            <a:endParaRPr sz="1800"/>
          </a:p>
          <a:p>
            <a:pPr indent="-342900" lvl="1" marL="914400" rtl="0" algn="l">
              <a:spcBef>
                <a:spcPts val="0"/>
              </a:spcBef>
              <a:spcAft>
                <a:spcPts val="0"/>
              </a:spcAft>
              <a:buSzPts val="1800"/>
              <a:buChar char="○"/>
            </a:pPr>
            <a:r>
              <a:rPr lang="en" sz="1800"/>
              <a:t>OpenAI's Reinforcement Finetuning API</a:t>
            </a:r>
            <a:endParaRPr sz="1800"/>
          </a:p>
          <a:p>
            <a:pPr indent="-342900" lvl="1" marL="914400" rtl="0" algn="l">
              <a:spcBef>
                <a:spcPts val="0"/>
              </a:spcBef>
              <a:spcAft>
                <a:spcPts val="0"/>
              </a:spcAft>
              <a:buSzPts val="1800"/>
              <a:buChar char="○"/>
            </a:pPr>
            <a:r>
              <a:rPr lang="en" sz="1800"/>
              <a:t>Extensive research in specific domains: Code verification, </a:t>
            </a:r>
            <a:r>
              <a:rPr lang="en" sz="1800" u="sng">
                <a:solidFill>
                  <a:schemeClr val="hlink"/>
                </a:solidFill>
                <a:hlinkClick r:id="rId3"/>
              </a:rPr>
              <a:t>VinePPO</a:t>
            </a:r>
            <a:r>
              <a:rPr lang="en" sz="1800"/>
              <a:t> for math, </a:t>
            </a:r>
            <a:r>
              <a:rPr lang="en" sz="1800" u="sng">
                <a:solidFill>
                  <a:schemeClr val="hlink"/>
                </a:solidFill>
                <a:hlinkClick r:id="rId4"/>
              </a:rPr>
              <a:t>Quiet STaR</a:t>
            </a:r>
            <a:r>
              <a:rPr lang="en" sz="1800"/>
              <a:t>, etc.</a:t>
            </a:r>
            <a:endParaRPr sz="1800"/>
          </a:p>
          <a:p>
            <a:pPr indent="0" lvl="0" marL="457200" rtl="0" algn="l">
              <a:spcBef>
                <a:spcPts val="1200"/>
              </a:spcBef>
              <a:spcAft>
                <a:spcPts val="1200"/>
              </a:spcAft>
              <a:buNone/>
            </a:pPr>
            <a:r>
              <a:t/>
            </a:r>
            <a:endParaRPr sz="2000"/>
          </a:p>
        </p:txBody>
      </p:sp>
      <p:sp>
        <p:nvSpPr>
          <p:cNvPr id="941" name="Google Shape;941;p112"/>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13"/>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RL finetuning</a:t>
            </a:r>
            <a:endParaRPr/>
          </a:p>
        </p:txBody>
      </p:sp>
      <p:sp>
        <p:nvSpPr>
          <p:cNvPr id="947" name="Google Shape;947;p113"/>
          <p:cNvSpPr txBox="1"/>
          <p:nvPr>
            <p:ph idx="1" type="body"/>
          </p:nvPr>
        </p:nvSpPr>
        <p:spPr>
          <a:xfrm>
            <a:off x="175125" y="1152475"/>
            <a:ext cx="875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Reinforcement learning as a training objective other than just for human preferences:</a:t>
            </a:r>
            <a:endParaRPr sz="2100"/>
          </a:p>
          <a:p>
            <a:pPr indent="-342900" lvl="0" marL="457200" rtl="0" algn="l">
              <a:spcBef>
                <a:spcPts val="1200"/>
              </a:spcBef>
              <a:spcAft>
                <a:spcPts val="0"/>
              </a:spcAft>
              <a:buSzPts val="1800"/>
              <a:buChar char="●"/>
            </a:pPr>
            <a:r>
              <a:rPr lang="en" sz="1800"/>
              <a:t>OpenAI's o1 and related models trained with "large-scale RL" for reasoning</a:t>
            </a:r>
            <a:endParaRPr sz="1800"/>
          </a:p>
          <a:p>
            <a:pPr indent="-342900" lvl="0" marL="457200" rtl="0" algn="l">
              <a:spcBef>
                <a:spcPts val="0"/>
              </a:spcBef>
              <a:spcAft>
                <a:spcPts val="0"/>
              </a:spcAft>
              <a:buSzPts val="1800"/>
              <a:buChar char="●"/>
            </a:pPr>
            <a:r>
              <a:rPr lang="en" sz="1800"/>
              <a:t>Finetuning based on verifiable outputs: </a:t>
            </a:r>
            <a:endParaRPr sz="1800"/>
          </a:p>
          <a:p>
            <a:pPr indent="-342900" lvl="1" marL="914400" rtl="0" algn="l">
              <a:spcBef>
                <a:spcPts val="0"/>
              </a:spcBef>
              <a:spcAft>
                <a:spcPts val="0"/>
              </a:spcAft>
              <a:buSzPts val="1800"/>
              <a:buChar char="○"/>
            </a:pPr>
            <a:r>
              <a:rPr lang="en" sz="1800"/>
              <a:t>Tülu 3's </a:t>
            </a:r>
            <a:r>
              <a:rPr b="1" lang="en" sz="1800">
                <a:solidFill>
                  <a:schemeClr val="dk2"/>
                </a:solidFill>
              </a:rPr>
              <a:t>Reinforcement Learning with Verifiable Rewards</a:t>
            </a:r>
            <a:r>
              <a:rPr lang="en" sz="1800"/>
              <a:t> (RLVR) or </a:t>
            </a:r>
            <a:endParaRPr sz="1800"/>
          </a:p>
          <a:p>
            <a:pPr indent="-342900" lvl="1" marL="914400" rtl="0" algn="l">
              <a:spcBef>
                <a:spcPts val="0"/>
              </a:spcBef>
              <a:spcAft>
                <a:spcPts val="0"/>
              </a:spcAft>
              <a:buSzPts val="1800"/>
              <a:buChar char="○"/>
            </a:pPr>
            <a:r>
              <a:rPr lang="en" sz="1800"/>
              <a:t>OpenAI's Reinforcement Finetuning API</a:t>
            </a:r>
            <a:endParaRPr sz="1800"/>
          </a:p>
          <a:p>
            <a:pPr indent="-342900" lvl="1" marL="914400" rtl="0" algn="l">
              <a:spcBef>
                <a:spcPts val="0"/>
              </a:spcBef>
              <a:spcAft>
                <a:spcPts val="0"/>
              </a:spcAft>
              <a:buSzPts val="1800"/>
              <a:buChar char="○"/>
            </a:pPr>
            <a:r>
              <a:rPr lang="en" sz="1800"/>
              <a:t>Extensive research in specific domains: Code verification, </a:t>
            </a:r>
            <a:r>
              <a:rPr lang="en" sz="1800" u="sng">
                <a:solidFill>
                  <a:schemeClr val="hlink"/>
                </a:solidFill>
                <a:hlinkClick r:id="rId3"/>
              </a:rPr>
              <a:t>VinePPO</a:t>
            </a:r>
            <a:r>
              <a:rPr lang="en" sz="1800"/>
              <a:t> for math, </a:t>
            </a:r>
            <a:r>
              <a:rPr lang="en" sz="1800" u="sng">
                <a:solidFill>
                  <a:schemeClr val="hlink"/>
                </a:solidFill>
                <a:hlinkClick r:id="rId4"/>
              </a:rPr>
              <a:t>Quiet STaR</a:t>
            </a:r>
            <a:r>
              <a:rPr lang="en" sz="1800"/>
              <a:t>, etc.</a:t>
            </a:r>
            <a:endParaRPr sz="1800"/>
          </a:p>
          <a:p>
            <a:pPr indent="0" lvl="0" marL="457200" rtl="0" algn="l">
              <a:spcBef>
                <a:spcPts val="1200"/>
              </a:spcBef>
              <a:spcAft>
                <a:spcPts val="1200"/>
              </a:spcAft>
              <a:buNone/>
            </a:pPr>
            <a:r>
              <a:t/>
            </a:r>
            <a:endParaRPr sz="2000"/>
          </a:p>
        </p:txBody>
      </p:sp>
      <p:sp>
        <p:nvSpPr>
          <p:cNvPr id="948" name="Google Shape;948;p113"/>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14"/>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RL finetuning data format</a:t>
            </a:r>
            <a:endParaRPr/>
          </a:p>
        </p:txBody>
      </p:sp>
      <p:sp>
        <p:nvSpPr>
          <p:cNvPr id="954" name="Google Shape;954;p114"/>
          <p:cNvSpPr txBox="1"/>
          <p:nvPr>
            <p:ph idx="1" type="body"/>
          </p:nvPr>
        </p:nvSpPr>
        <p:spPr>
          <a:xfrm>
            <a:off x="5174900" y="1475850"/>
            <a:ext cx="3657300" cy="309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Two components:</a:t>
            </a:r>
            <a:endParaRPr sz="1900"/>
          </a:p>
          <a:p>
            <a:pPr indent="-349250" lvl="0" marL="457200" rtl="0" algn="l">
              <a:spcBef>
                <a:spcPts val="1200"/>
              </a:spcBef>
              <a:spcAft>
                <a:spcPts val="0"/>
              </a:spcAft>
              <a:buSzPts val="1900"/>
              <a:buAutoNum type="arabicPeriod"/>
            </a:pPr>
            <a:r>
              <a:rPr lang="en" sz="1900"/>
              <a:t>Prompt.</a:t>
            </a:r>
            <a:endParaRPr sz="1900"/>
          </a:p>
          <a:p>
            <a:pPr indent="-349250" lvl="0" marL="457200" rtl="0" algn="l">
              <a:spcBef>
                <a:spcPts val="0"/>
              </a:spcBef>
              <a:spcAft>
                <a:spcPts val="0"/>
              </a:spcAft>
              <a:buSzPts val="1900"/>
              <a:buAutoNum type="arabicPeriod"/>
            </a:pPr>
            <a:r>
              <a:rPr lang="en" sz="1900"/>
              <a:t>Answer.</a:t>
            </a:r>
            <a:endParaRPr sz="1900"/>
          </a:p>
          <a:p>
            <a:pPr indent="0" lvl="0" marL="0" rtl="0" algn="l">
              <a:spcBef>
                <a:spcPts val="1200"/>
              </a:spcBef>
              <a:spcAft>
                <a:spcPts val="0"/>
              </a:spcAft>
              <a:buNone/>
            </a:pPr>
            <a:r>
              <a:rPr lang="en" sz="1900"/>
              <a:t>Currently most popular for math and code, but expanding domains fast.</a:t>
            </a:r>
            <a:endParaRPr sz="1900"/>
          </a:p>
          <a:p>
            <a:pPr indent="0" lvl="0" marL="0" rtl="0" algn="l">
              <a:spcBef>
                <a:spcPts val="1200"/>
              </a:spcBef>
              <a:spcAft>
                <a:spcPts val="1200"/>
              </a:spcAft>
              <a:buNone/>
            </a:pPr>
            <a:r>
              <a:rPr lang="en" sz="1900"/>
              <a:t>OpenAI’s example: Biology.</a:t>
            </a:r>
            <a:endParaRPr sz="1900"/>
          </a:p>
        </p:txBody>
      </p:sp>
      <p:pic>
        <p:nvPicPr>
          <p:cNvPr id="955" name="Google Shape;955;p114"/>
          <p:cNvPicPr preferRelativeResize="0"/>
          <p:nvPr/>
        </p:nvPicPr>
        <p:blipFill>
          <a:blip r:embed="rId3">
            <a:alphaModFix/>
          </a:blip>
          <a:stretch>
            <a:fillRect/>
          </a:stretch>
        </p:blipFill>
        <p:spPr>
          <a:xfrm>
            <a:off x="311704" y="1152475"/>
            <a:ext cx="4803771" cy="3378926"/>
          </a:xfrm>
          <a:prstGeom prst="rect">
            <a:avLst/>
          </a:prstGeom>
          <a:noFill/>
          <a:ln>
            <a:noFill/>
          </a:ln>
        </p:spPr>
      </p:pic>
      <p:sp>
        <p:nvSpPr>
          <p:cNvPr id="956" name="Google Shape;956;p114"/>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15"/>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RL finetuning data format</a:t>
            </a:r>
            <a:endParaRPr/>
          </a:p>
        </p:txBody>
      </p:sp>
      <p:sp>
        <p:nvSpPr>
          <p:cNvPr id="962" name="Google Shape;962;p115"/>
          <p:cNvSpPr txBox="1"/>
          <p:nvPr>
            <p:ph idx="1" type="body"/>
          </p:nvPr>
        </p:nvSpPr>
        <p:spPr>
          <a:xfrm>
            <a:off x="5174900" y="1152475"/>
            <a:ext cx="365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t>Two components:</a:t>
            </a:r>
            <a:endParaRPr sz="1900"/>
          </a:p>
          <a:p>
            <a:pPr indent="-349250" lvl="0" marL="457200" rtl="0" algn="l">
              <a:spcBef>
                <a:spcPts val="1200"/>
              </a:spcBef>
              <a:spcAft>
                <a:spcPts val="0"/>
              </a:spcAft>
              <a:buSzPts val="1900"/>
              <a:buAutoNum type="arabicPeriod"/>
            </a:pPr>
            <a:r>
              <a:rPr lang="en" sz="1900"/>
              <a:t>Prompt.</a:t>
            </a:r>
            <a:endParaRPr sz="1900"/>
          </a:p>
          <a:p>
            <a:pPr indent="-349250" lvl="0" marL="457200" rtl="0" algn="l">
              <a:spcBef>
                <a:spcPts val="0"/>
              </a:spcBef>
              <a:spcAft>
                <a:spcPts val="0"/>
              </a:spcAft>
              <a:buSzPts val="1900"/>
              <a:buAutoNum type="arabicPeriod"/>
            </a:pPr>
            <a:r>
              <a:rPr lang="en" sz="1900"/>
              <a:t>Answer.</a:t>
            </a:r>
            <a:endParaRPr sz="1900"/>
          </a:p>
          <a:p>
            <a:pPr indent="0" lvl="0" marL="0" rtl="0" algn="l">
              <a:spcBef>
                <a:spcPts val="1200"/>
              </a:spcBef>
              <a:spcAft>
                <a:spcPts val="0"/>
              </a:spcAft>
              <a:buClr>
                <a:schemeClr val="dk1"/>
              </a:buClr>
              <a:buSzPts val="1100"/>
              <a:buFont typeface="Arial"/>
              <a:buNone/>
            </a:pPr>
            <a:r>
              <a:rPr lang="en" sz="1900"/>
              <a:t>Currently most popular for math and code, but expanding domains fast.</a:t>
            </a:r>
            <a:endParaRPr sz="1900"/>
          </a:p>
          <a:p>
            <a:pPr indent="0" lvl="0" marL="0" rtl="0" algn="l">
              <a:spcBef>
                <a:spcPts val="1200"/>
              </a:spcBef>
              <a:spcAft>
                <a:spcPts val="0"/>
              </a:spcAft>
              <a:buClr>
                <a:schemeClr val="dk1"/>
              </a:buClr>
              <a:buSzPts val="1100"/>
              <a:buFont typeface="Arial"/>
              <a:buNone/>
            </a:pPr>
            <a:r>
              <a:rPr lang="en" sz="1900"/>
              <a:t>Tülu 3 example: Precise instruction following.</a:t>
            </a:r>
            <a:endParaRPr sz="1900"/>
          </a:p>
          <a:p>
            <a:pPr indent="0" lvl="0" marL="0" rtl="0" algn="l">
              <a:spcBef>
                <a:spcPts val="1200"/>
              </a:spcBef>
              <a:spcAft>
                <a:spcPts val="1200"/>
              </a:spcAft>
              <a:buNone/>
            </a:pPr>
            <a:r>
              <a:t/>
            </a:r>
            <a:endParaRPr sz="1900"/>
          </a:p>
        </p:txBody>
      </p:sp>
      <p:sp>
        <p:nvSpPr>
          <p:cNvPr id="963" name="Google Shape;963;p115"/>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964" name="Google Shape;964;p115"/>
          <p:cNvPicPr preferRelativeResize="0"/>
          <p:nvPr/>
        </p:nvPicPr>
        <p:blipFill>
          <a:blip r:embed="rId3">
            <a:alphaModFix/>
          </a:blip>
          <a:stretch>
            <a:fillRect/>
          </a:stretch>
        </p:blipFill>
        <p:spPr>
          <a:xfrm>
            <a:off x="278000" y="1152475"/>
            <a:ext cx="4870103" cy="3505325"/>
          </a:xfrm>
          <a:prstGeom prst="rect">
            <a:avLst/>
          </a:prstGeom>
          <a:noFill/>
          <a:ln>
            <a:noFill/>
          </a:ln>
        </p:spPr>
      </p:pic>
      <p:sp>
        <p:nvSpPr>
          <p:cNvPr id="965" name="Google Shape;965;p115"/>
          <p:cNvSpPr txBox="1"/>
          <p:nvPr/>
        </p:nvSpPr>
        <p:spPr>
          <a:xfrm>
            <a:off x="0" y="4381500"/>
            <a:ext cx="482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2"/>
              </a:solidFill>
              <a:latin typeface="Manrope"/>
              <a:ea typeface="Manrope"/>
              <a:cs typeface="Manrope"/>
              <a:sym typeface="Manrope"/>
            </a:endParaRPr>
          </a:p>
          <a:p>
            <a:pPr indent="0" lvl="0" marL="0" rtl="0" algn="l">
              <a:spcBef>
                <a:spcPts val="0"/>
              </a:spcBef>
              <a:spcAft>
                <a:spcPts val="0"/>
              </a:spcAft>
              <a:buNone/>
            </a:pPr>
            <a:r>
              <a:t/>
            </a:r>
            <a:endParaRPr sz="800">
              <a:solidFill>
                <a:schemeClr val="dk2"/>
              </a:solidFill>
              <a:latin typeface="Manrope"/>
              <a:ea typeface="Manrope"/>
              <a:cs typeface="Manrope"/>
              <a:sym typeface="Manrope"/>
            </a:endParaRPr>
          </a:p>
          <a:p>
            <a:pPr indent="0" lvl="0" marL="0" rtl="0" algn="l">
              <a:spcBef>
                <a:spcPts val="0"/>
              </a:spcBef>
              <a:spcAft>
                <a:spcPts val="0"/>
              </a:spcAft>
              <a:buNone/>
            </a:pPr>
            <a:r>
              <a:t/>
            </a:r>
            <a:endParaRPr sz="800">
              <a:solidFill>
                <a:schemeClr val="dk2"/>
              </a:solidFill>
              <a:latin typeface="Manrope"/>
              <a:ea typeface="Manrope"/>
              <a:cs typeface="Manrope"/>
              <a:sym typeface="Manrope"/>
            </a:endParaRPr>
          </a:p>
          <a:p>
            <a:pPr indent="0" lvl="0" marL="0" rtl="0" algn="l">
              <a:spcBef>
                <a:spcPts val="0"/>
              </a:spcBef>
              <a:spcAft>
                <a:spcPts val="0"/>
              </a:spcAft>
              <a:buNone/>
            </a:pPr>
            <a:r>
              <a:t/>
            </a:r>
            <a:endParaRPr sz="800">
              <a:solidFill>
                <a:schemeClr val="dk2"/>
              </a:solidFill>
              <a:latin typeface="Manrope"/>
              <a:ea typeface="Manrope"/>
              <a:cs typeface="Manrope"/>
              <a:sym typeface="Manrope"/>
            </a:endParaRPr>
          </a:p>
          <a:p>
            <a:pPr indent="0" lvl="0" marL="0" rtl="0" algn="l">
              <a:spcBef>
                <a:spcPts val="0"/>
              </a:spcBef>
              <a:spcAft>
                <a:spcPts val="0"/>
              </a:spcAft>
              <a:buNone/>
            </a:pPr>
            <a:r>
              <a:rPr lang="en" sz="800" u="sng">
                <a:solidFill>
                  <a:schemeClr val="hlink"/>
                </a:solidFill>
                <a:latin typeface="Manrope"/>
                <a:ea typeface="Manrope"/>
                <a:cs typeface="Manrope"/>
                <a:sym typeface="Manrope"/>
                <a:hlinkClick r:id="rId4"/>
              </a:rPr>
              <a:t>https://huggingface.co/datasets/allenai/RLVR-IFeval</a:t>
            </a:r>
            <a:r>
              <a:rPr lang="en" sz="800">
                <a:solidFill>
                  <a:schemeClr val="dk2"/>
                </a:solidFill>
                <a:latin typeface="Manrope"/>
                <a:ea typeface="Manrope"/>
                <a:cs typeface="Manrope"/>
                <a:sym typeface="Manrope"/>
              </a:rPr>
              <a:t>, Tülu 3</a:t>
            </a:r>
            <a:endParaRPr sz="800">
              <a:solidFill>
                <a:schemeClr val="dk2"/>
              </a:solidFill>
              <a:latin typeface="Manrope"/>
              <a:ea typeface="Manrope"/>
              <a:cs typeface="Manrope"/>
              <a:sym typeface="Manrop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16"/>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Implementing RL finetuning</a:t>
            </a:r>
            <a:endParaRPr/>
          </a:p>
        </p:txBody>
      </p:sp>
      <p:sp>
        <p:nvSpPr>
          <p:cNvPr id="971" name="Google Shape;971;p116"/>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72" name="Google Shape;972;p116"/>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3"/>
          <p:cNvSpPr txBox="1"/>
          <p:nvPr>
            <p:ph type="title"/>
          </p:nvPr>
        </p:nvSpPr>
        <p:spPr>
          <a:xfrm>
            <a:off x="175125"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History: RLHF for decision making</a:t>
            </a:r>
            <a:endParaRPr/>
          </a:p>
        </p:txBody>
      </p:sp>
      <p:pic>
        <p:nvPicPr>
          <p:cNvPr id="482" name="Google Shape;482;p63"/>
          <p:cNvPicPr preferRelativeResize="0"/>
          <p:nvPr/>
        </p:nvPicPr>
        <p:blipFill rotWithShape="1">
          <a:blip r:embed="rId3">
            <a:alphaModFix/>
          </a:blip>
          <a:srcRect b="0" l="0" r="0" t="0"/>
          <a:stretch/>
        </p:blipFill>
        <p:spPr>
          <a:xfrm>
            <a:off x="423950" y="1622437"/>
            <a:ext cx="3672525" cy="2639775"/>
          </a:xfrm>
          <a:prstGeom prst="rect">
            <a:avLst/>
          </a:prstGeom>
          <a:noFill/>
          <a:ln>
            <a:noFill/>
          </a:ln>
        </p:spPr>
      </p:pic>
      <p:sp>
        <p:nvSpPr>
          <p:cNvPr id="483" name="Google Shape;483;p63"/>
          <p:cNvSpPr txBox="1"/>
          <p:nvPr/>
        </p:nvSpPr>
        <p:spPr>
          <a:xfrm>
            <a:off x="1127350" y="4199400"/>
            <a:ext cx="2720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22222"/>
                </a:solidFill>
                <a:highlight>
                  <a:srgbClr val="FFFFFF"/>
                </a:highlight>
                <a:latin typeface="Arial"/>
                <a:ea typeface="Arial"/>
                <a:cs typeface="Arial"/>
                <a:sym typeface="Arial"/>
              </a:rPr>
              <a:t>Knox, W. Bradley, and Peter Stone. "Tamer: Training an agent manually via evaluative reinforcement." </a:t>
            </a:r>
            <a:r>
              <a:rPr b="0" i="1" lang="en" sz="800" u="none" cap="none" strike="noStrike">
                <a:solidFill>
                  <a:srgbClr val="222222"/>
                </a:solidFill>
                <a:highlight>
                  <a:srgbClr val="FFFFFF"/>
                </a:highlight>
                <a:latin typeface="Arial"/>
                <a:ea typeface="Arial"/>
                <a:cs typeface="Arial"/>
                <a:sym typeface="Arial"/>
              </a:rPr>
              <a:t>2008.</a:t>
            </a:r>
            <a:endParaRPr b="0" i="0" sz="1200" u="none" cap="none" strike="noStrike">
              <a:solidFill>
                <a:srgbClr val="000000"/>
              </a:solidFill>
              <a:latin typeface="Arial"/>
              <a:ea typeface="Arial"/>
              <a:cs typeface="Arial"/>
              <a:sym typeface="Arial"/>
            </a:endParaRPr>
          </a:p>
        </p:txBody>
      </p:sp>
      <p:sp>
        <p:nvSpPr>
          <p:cNvPr id="484" name="Google Shape;484;p63"/>
          <p:cNvSpPr txBox="1"/>
          <p:nvPr/>
        </p:nvSpPr>
        <p:spPr>
          <a:xfrm>
            <a:off x="1530800" y="1285875"/>
            <a:ext cx="171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Pre Deep RL</a:t>
            </a:r>
            <a:endParaRPr b="1" i="0" sz="1400" u="none" cap="none" strike="noStrike">
              <a:solidFill>
                <a:srgbClr val="000000"/>
              </a:solidFill>
              <a:latin typeface="Arial"/>
              <a:ea typeface="Arial"/>
              <a:cs typeface="Arial"/>
              <a:sym typeface="Arial"/>
            </a:endParaRPr>
          </a:p>
        </p:txBody>
      </p:sp>
      <p:grpSp>
        <p:nvGrpSpPr>
          <p:cNvPr id="485" name="Google Shape;485;p63"/>
          <p:cNvGrpSpPr/>
          <p:nvPr/>
        </p:nvGrpSpPr>
        <p:grpSpPr>
          <a:xfrm>
            <a:off x="4647047" y="1360475"/>
            <a:ext cx="4333250" cy="2838925"/>
            <a:chOff x="4647047" y="1360475"/>
            <a:chExt cx="4333250" cy="2838925"/>
          </a:xfrm>
        </p:grpSpPr>
        <p:pic>
          <p:nvPicPr>
            <p:cNvPr id="486" name="Google Shape;486;p63"/>
            <p:cNvPicPr preferRelativeResize="0"/>
            <p:nvPr/>
          </p:nvPicPr>
          <p:blipFill rotWithShape="1">
            <a:blip r:embed="rId4">
              <a:alphaModFix/>
            </a:blip>
            <a:srcRect b="0" l="0" r="0" t="0"/>
            <a:stretch/>
          </p:blipFill>
          <p:spPr>
            <a:xfrm>
              <a:off x="4647047" y="1760672"/>
              <a:ext cx="4333250" cy="1923450"/>
            </a:xfrm>
            <a:prstGeom prst="rect">
              <a:avLst/>
            </a:prstGeom>
            <a:noFill/>
            <a:ln>
              <a:noFill/>
            </a:ln>
          </p:spPr>
        </p:pic>
        <p:sp>
          <p:nvSpPr>
            <p:cNvPr id="487" name="Google Shape;487;p63"/>
            <p:cNvSpPr txBox="1"/>
            <p:nvPr/>
          </p:nvSpPr>
          <p:spPr>
            <a:xfrm>
              <a:off x="5412575" y="3737700"/>
              <a:ext cx="2659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222222"/>
                  </a:solidFill>
                  <a:highlight>
                    <a:srgbClr val="FFFFFF"/>
                  </a:highlight>
                  <a:latin typeface="Arial"/>
                  <a:ea typeface="Arial"/>
                  <a:cs typeface="Arial"/>
                  <a:sym typeface="Arial"/>
                </a:rPr>
                <a:t>Christiano, Paul F., et al. "Deep reinforcement learning from human preferences."  2017.</a:t>
              </a:r>
              <a:endParaRPr b="0" i="0" sz="1300" u="none" cap="none" strike="noStrike">
                <a:solidFill>
                  <a:srgbClr val="000000"/>
                </a:solidFill>
                <a:latin typeface="Arial"/>
                <a:ea typeface="Arial"/>
                <a:cs typeface="Arial"/>
                <a:sym typeface="Arial"/>
              </a:endParaRPr>
            </a:p>
          </p:txBody>
        </p:sp>
        <p:sp>
          <p:nvSpPr>
            <p:cNvPr id="488" name="Google Shape;488;p63"/>
            <p:cNvSpPr txBox="1"/>
            <p:nvPr/>
          </p:nvSpPr>
          <p:spPr>
            <a:xfrm>
              <a:off x="5884925" y="1360475"/>
              <a:ext cx="171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For Deep RL</a:t>
              </a:r>
              <a:endParaRPr b="1" i="0" sz="1400" u="none" cap="none" strike="noStrike">
                <a:solidFill>
                  <a:srgbClr val="000000"/>
                </a:solidFill>
                <a:latin typeface="Arial"/>
                <a:ea typeface="Arial"/>
                <a:cs typeface="Arial"/>
                <a:sym typeface="Arial"/>
              </a:endParaRPr>
            </a:p>
          </p:txBody>
        </p:sp>
      </p:grpSp>
      <p:sp>
        <p:nvSpPr>
          <p:cNvPr id="489" name="Google Shape;489;p63"/>
          <p:cNvSpPr txBox="1"/>
          <p:nvPr>
            <p:ph idx="12" type="sldNum"/>
          </p:nvPr>
        </p:nvSpPr>
        <p:spPr>
          <a:xfrm>
            <a:off x="5862324" y="4749850"/>
            <a:ext cx="32433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490" name="Google Shape;490;p63"/>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B"/>
        </a:solidFill>
      </p:bgPr>
    </p:bg>
    <p:spTree>
      <p:nvGrpSpPr>
        <p:cNvPr id="976" name="Shape 976"/>
        <p:cNvGrpSpPr/>
        <p:nvPr/>
      </p:nvGrpSpPr>
      <p:grpSpPr>
        <a:xfrm>
          <a:off x="0" y="0"/>
          <a:ext cx="0" cy="0"/>
          <a:chOff x="0" y="0"/>
          <a:chExt cx="0" cy="0"/>
        </a:xfrm>
      </p:grpSpPr>
      <p:sp>
        <p:nvSpPr>
          <p:cNvPr id="977" name="Google Shape;977;p117"/>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 with:</a:t>
            </a:r>
            <a:endParaRPr/>
          </a:p>
          <a:p>
            <a:pPr indent="0" lvl="0" marL="0" rtl="0" algn="l">
              <a:spcBef>
                <a:spcPts val="0"/>
              </a:spcBef>
              <a:spcAft>
                <a:spcPts val="0"/>
              </a:spcAft>
              <a:buNone/>
            </a:pPr>
            <a:r>
              <a:rPr lang="en"/>
              <a:t>Standard RLHF</a:t>
            </a:r>
            <a:endParaRPr/>
          </a:p>
        </p:txBody>
      </p:sp>
      <p:sp>
        <p:nvSpPr>
          <p:cNvPr id="978" name="Google Shape;978;p117"/>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79" name="Google Shape;979;p117"/>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980" name="Google Shape;980;p117"/>
          <p:cNvPicPr preferRelativeResize="0"/>
          <p:nvPr/>
        </p:nvPicPr>
        <p:blipFill>
          <a:blip r:embed="rId3">
            <a:alphaModFix/>
          </a:blip>
          <a:stretch>
            <a:fillRect/>
          </a:stretch>
        </p:blipFill>
        <p:spPr>
          <a:xfrm>
            <a:off x="1377402" y="285413"/>
            <a:ext cx="6116051" cy="4319774"/>
          </a:xfrm>
          <a:prstGeom prst="rect">
            <a:avLst/>
          </a:prstGeom>
          <a:noFill/>
          <a:ln>
            <a:noFill/>
          </a:ln>
        </p:spPr>
      </p:pic>
      <p:sp>
        <p:nvSpPr>
          <p:cNvPr id="981" name="Google Shape;981;p117"/>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B"/>
        </a:solidFill>
      </p:bgPr>
    </p:bg>
    <p:spTree>
      <p:nvGrpSpPr>
        <p:cNvPr id="985" name="Shape 985"/>
        <p:cNvGrpSpPr/>
        <p:nvPr/>
      </p:nvGrpSpPr>
      <p:grpSpPr>
        <a:xfrm>
          <a:off x="0" y="0"/>
          <a:ext cx="0" cy="0"/>
          <a:chOff x="0" y="0"/>
          <a:chExt cx="0" cy="0"/>
        </a:xfrm>
      </p:grpSpPr>
      <p:sp>
        <p:nvSpPr>
          <p:cNvPr id="986" name="Google Shape;986;p118"/>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Standard RLHF (with RL details)</a:t>
            </a:r>
            <a:endParaRPr/>
          </a:p>
        </p:txBody>
      </p:sp>
      <p:sp>
        <p:nvSpPr>
          <p:cNvPr id="987" name="Google Shape;987;p118"/>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88" name="Google Shape;988;p118"/>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989" name="Google Shape;989;p118"/>
          <p:cNvPicPr preferRelativeResize="0"/>
          <p:nvPr/>
        </p:nvPicPr>
        <p:blipFill>
          <a:blip r:embed="rId3">
            <a:alphaModFix/>
          </a:blip>
          <a:stretch>
            <a:fillRect/>
          </a:stretch>
        </p:blipFill>
        <p:spPr>
          <a:xfrm>
            <a:off x="1459725" y="1233700"/>
            <a:ext cx="5999973" cy="3480375"/>
          </a:xfrm>
          <a:prstGeom prst="rect">
            <a:avLst/>
          </a:prstGeom>
          <a:noFill/>
          <a:ln>
            <a:noFill/>
          </a:ln>
        </p:spPr>
      </p:pic>
      <p:sp>
        <p:nvSpPr>
          <p:cNvPr id="990" name="Google Shape;990;p118"/>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B"/>
        </a:solidFill>
      </p:bgPr>
    </p:bg>
    <p:spTree>
      <p:nvGrpSpPr>
        <p:cNvPr id="994" name="Shape 994"/>
        <p:cNvGrpSpPr/>
        <p:nvPr/>
      </p:nvGrpSpPr>
      <p:grpSpPr>
        <a:xfrm>
          <a:off x="0" y="0"/>
          <a:ext cx="0" cy="0"/>
          <a:chOff x="0" y="0"/>
          <a:chExt cx="0" cy="0"/>
        </a:xfrm>
      </p:grpSpPr>
      <p:sp>
        <p:nvSpPr>
          <p:cNvPr id="995" name="Google Shape;995;p119"/>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verifiable rewards</a:t>
            </a:r>
            <a:endParaRPr/>
          </a:p>
        </p:txBody>
      </p:sp>
      <p:sp>
        <p:nvSpPr>
          <p:cNvPr id="996" name="Google Shape;996;p119"/>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997" name="Google Shape;997;p119"/>
          <p:cNvSpPr txBox="1"/>
          <p:nvPr/>
        </p:nvSpPr>
        <p:spPr>
          <a:xfrm>
            <a:off x="175125" y="1152475"/>
            <a:ext cx="332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anrope SemiBold"/>
                <a:ea typeface="Manrope SemiBold"/>
                <a:cs typeface="Manrope SemiBold"/>
                <a:sym typeface="Manrope SemiBold"/>
              </a:rPr>
              <a:t>Can we reward the policy for being correct?</a:t>
            </a:r>
            <a:endParaRPr sz="1800">
              <a:solidFill>
                <a:schemeClr val="dk2"/>
              </a:solidFill>
              <a:latin typeface="Manrope"/>
              <a:ea typeface="Manrope"/>
              <a:cs typeface="Manrope"/>
              <a:sym typeface="Manrope"/>
            </a:endParaRPr>
          </a:p>
        </p:txBody>
      </p:sp>
      <p:pic>
        <p:nvPicPr>
          <p:cNvPr id="998" name="Google Shape;998;p119"/>
          <p:cNvPicPr preferRelativeResize="0"/>
          <p:nvPr/>
        </p:nvPicPr>
        <p:blipFill>
          <a:blip r:embed="rId3">
            <a:alphaModFix/>
          </a:blip>
          <a:stretch>
            <a:fillRect/>
          </a:stretch>
        </p:blipFill>
        <p:spPr>
          <a:xfrm>
            <a:off x="1577475" y="994613"/>
            <a:ext cx="6096444" cy="3732124"/>
          </a:xfrm>
          <a:prstGeom prst="rect">
            <a:avLst/>
          </a:prstGeom>
          <a:noFill/>
          <a:ln>
            <a:noFill/>
          </a:ln>
        </p:spPr>
      </p:pic>
      <p:sp>
        <p:nvSpPr>
          <p:cNvPr id="999" name="Google Shape;999;p119"/>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
        <p:nvSpPr>
          <p:cNvPr id="1000" name="Google Shape;1000;p119"/>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B"/>
        </a:solidFill>
      </p:bgPr>
    </p:bg>
    <p:spTree>
      <p:nvGrpSpPr>
        <p:cNvPr id="1004" name="Shape 1004"/>
        <p:cNvGrpSpPr/>
        <p:nvPr/>
      </p:nvGrpSpPr>
      <p:grpSpPr>
        <a:xfrm>
          <a:off x="0" y="0"/>
          <a:ext cx="0" cy="0"/>
          <a:chOff x="0" y="0"/>
          <a:chExt cx="0" cy="0"/>
        </a:xfrm>
      </p:grpSpPr>
      <p:sp>
        <p:nvSpPr>
          <p:cNvPr id="1005" name="Google Shape;1005;p120"/>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RL with verifiable rewards details</a:t>
            </a:r>
            <a:endParaRPr/>
          </a:p>
        </p:txBody>
      </p:sp>
      <p:sp>
        <p:nvSpPr>
          <p:cNvPr id="1006" name="Google Shape;1006;p120"/>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07" name="Google Shape;1007;p120"/>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1008" name="Google Shape;1008;p120"/>
          <p:cNvSpPr txBox="1"/>
          <p:nvPr/>
        </p:nvSpPr>
        <p:spPr>
          <a:xfrm>
            <a:off x="488990" y="1358850"/>
            <a:ext cx="332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Manrope"/>
                <a:ea typeface="Manrope"/>
                <a:cs typeface="Manrope"/>
                <a:sym typeface="Manrope"/>
              </a:rPr>
              <a:t>1. We do not use a reward model! Just “environment” reward.</a:t>
            </a:r>
            <a:endParaRPr b="1" sz="1800">
              <a:solidFill>
                <a:schemeClr val="dk2"/>
              </a:solidFill>
              <a:latin typeface="Manrope"/>
              <a:ea typeface="Manrope"/>
              <a:cs typeface="Manrope"/>
              <a:sym typeface="Manrope"/>
            </a:endParaRPr>
          </a:p>
        </p:txBody>
      </p:sp>
      <p:pic>
        <p:nvPicPr>
          <p:cNvPr id="1009" name="Google Shape;1009;p120"/>
          <p:cNvPicPr preferRelativeResize="0"/>
          <p:nvPr/>
        </p:nvPicPr>
        <p:blipFill>
          <a:blip r:embed="rId3">
            <a:alphaModFix/>
          </a:blip>
          <a:stretch>
            <a:fillRect/>
          </a:stretch>
        </p:blipFill>
        <p:spPr>
          <a:xfrm>
            <a:off x="1577475" y="994613"/>
            <a:ext cx="6096444" cy="3732124"/>
          </a:xfrm>
          <a:prstGeom prst="rect">
            <a:avLst/>
          </a:prstGeom>
          <a:noFill/>
          <a:ln>
            <a:noFill/>
          </a:ln>
        </p:spPr>
      </p:pic>
      <p:sp>
        <p:nvSpPr>
          <p:cNvPr id="1010" name="Google Shape;1010;p120"/>
          <p:cNvSpPr txBox="1"/>
          <p:nvPr/>
        </p:nvSpPr>
        <p:spPr>
          <a:xfrm>
            <a:off x="6828500" y="1981775"/>
            <a:ext cx="2345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Manrope"/>
                <a:ea typeface="Manrope"/>
                <a:cs typeface="Manrope"/>
                <a:sym typeface="Manrope"/>
              </a:rPr>
              <a:t>2. Value model init. from SFT / reward model, checkpoint, not random init.</a:t>
            </a:r>
            <a:endParaRPr b="1" sz="1700">
              <a:solidFill>
                <a:schemeClr val="dk2"/>
              </a:solidFill>
              <a:latin typeface="Manrope"/>
              <a:ea typeface="Manrope"/>
              <a:cs typeface="Manrope"/>
              <a:sym typeface="Manrope"/>
            </a:endParaRPr>
          </a:p>
        </p:txBody>
      </p:sp>
      <p:cxnSp>
        <p:nvCxnSpPr>
          <p:cNvPr id="1011" name="Google Shape;1011;p120"/>
          <p:cNvCxnSpPr/>
          <p:nvPr/>
        </p:nvCxnSpPr>
        <p:spPr>
          <a:xfrm flipH="1" rot="10800000">
            <a:off x="3682450" y="1572950"/>
            <a:ext cx="1171800" cy="687000"/>
          </a:xfrm>
          <a:prstGeom prst="straightConnector1">
            <a:avLst/>
          </a:prstGeom>
          <a:noFill/>
          <a:ln cap="flat" cmpd="sng" w="76200">
            <a:solidFill>
              <a:schemeClr val="dk2"/>
            </a:solidFill>
            <a:prstDash val="solid"/>
            <a:round/>
            <a:headEnd len="med" w="med" type="none"/>
            <a:tailEnd len="med" w="med" type="none"/>
          </a:ln>
        </p:spPr>
      </p:cxnSp>
      <p:cxnSp>
        <p:nvCxnSpPr>
          <p:cNvPr id="1012" name="Google Shape;1012;p120"/>
          <p:cNvCxnSpPr/>
          <p:nvPr/>
        </p:nvCxnSpPr>
        <p:spPr>
          <a:xfrm>
            <a:off x="3658300" y="1607250"/>
            <a:ext cx="1208100" cy="690300"/>
          </a:xfrm>
          <a:prstGeom prst="straightConnector1">
            <a:avLst/>
          </a:prstGeom>
          <a:noFill/>
          <a:ln cap="flat" cmpd="sng" w="76200">
            <a:solidFill>
              <a:schemeClr val="dk2"/>
            </a:solidFill>
            <a:prstDash val="solid"/>
            <a:round/>
            <a:headEnd len="med" w="med" type="none"/>
            <a:tailEnd len="med" w="med" type="none"/>
          </a:ln>
        </p:spPr>
      </p:cxnSp>
      <p:sp>
        <p:nvSpPr>
          <p:cNvPr id="1013" name="Google Shape;1013;p120"/>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B"/>
        </a:solidFill>
      </p:bgPr>
    </p:bg>
    <p:spTree>
      <p:nvGrpSpPr>
        <p:cNvPr id="1017" name="Shape 1017"/>
        <p:cNvGrpSpPr/>
        <p:nvPr/>
      </p:nvGrpSpPr>
      <p:grpSpPr>
        <a:xfrm>
          <a:off x="0" y="0"/>
          <a:ext cx="0" cy="0"/>
          <a:chOff x="0" y="0"/>
          <a:chExt cx="0" cy="0"/>
        </a:xfrm>
      </p:grpSpPr>
      <p:sp>
        <p:nvSpPr>
          <p:cNvPr id="1018" name="Google Shape;1018;p121"/>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Ground Truth RL</a:t>
            </a:r>
            <a:endParaRPr/>
          </a:p>
        </p:txBody>
      </p:sp>
      <p:sp>
        <p:nvSpPr>
          <p:cNvPr id="1019" name="Google Shape;1019;p121"/>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20" name="Google Shape;1020;p121"/>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1021" name="Google Shape;1021;p121"/>
          <p:cNvPicPr preferRelativeResize="0"/>
          <p:nvPr/>
        </p:nvPicPr>
        <p:blipFill>
          <a:blip r:embed="rId3">
            <a:alphaModFix/>
          </a:blip>
          <a:stretch>
            <a:fillRect/>
          </a:stretch>
        </p:blipFill>
        <p:spPr>
          <a:xfrm>
            <a:off x="1485353" y="1152475"/>
            <a:ext cx="5294976" cy="3739851"/>
          </a:xfrm>
          <a:prstGeom prst="rect">
            <a:avLst/>
          </a:prstGeom>
          <a:noFill/>
          <a:ln>
            <a:noFill/>
          </a:ln>
        </p:spPr>
      </p:pic>
      <p:sp>
        <p:nvSpPr>
          <p:cNvPr id="1022" name="Google Shape;1022;p121"/>
          <p:cNvSpPr txBox="1"/>
          <p:nvPr/>
        </p:nvSpPr>
        <p:spPr>
          <a:xfrm>
            <a:off x="606000" y="4725775"/>
            <a:ext cx="350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latin typeface="Manrope"/>
                <a:ea typeface="Manrope"/>
                <a:cs typeface="Manrope"/>
                <a:sym typeface="Manrope"/>
              </a:rPr>
              <a:t>Lambert, Nathan  et al.  2024. Tülu 3.</a:t>
            </a:r>
            <a:endParaRPr sz="800">
              <a:solidFill>
                <a:schemeClr val="dk1"/>
              </a:solidFill>
              <a:latin typeface="Manrope"/>
              <a:ea typeface="Manrope"/>
              <a:cs typeface="Manrope"/>
              <a:sym typeface="Manrop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2"/>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Answer extraction &amp; grader models</a:t>
            </a:r>
            <a:endParaRPr/>
          </a:p>
        </p:txBody>
      </p:sp>
      <p:sp>
        <p:nvSpPr>
          <p:cNvPr id="1028" name="Google Shape;1028;p122"/>
          <p:cNvSpPr txBox="1"/>
          <p:nvPr>
            <p:ph idx="1" type="body"/>
          </p:nvPr>
        </p:nvSpPr>
        <p:spPr>
          <a:xfrm>
            <a:off x="6029000" y="1152475"/>
            <a:ext cx="280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For complex queries, extracting answer can be complicated.</a:t>
            </a:r>
            <a:endParaRPr sz="1500"/>
          </a:p>
          <a:p>
            <a:pPr indent="0" lvl="0" marL="0" rtl="0" algn="l">
              <a:spcBef>
                <a:spcPts val="1200"/>
              </a:spcBef>
              <a:spcAft>
                <a:spcPts val="0"/>
              </a:spcAft>
              <a:buNone/>
            </a:pPr>
            <a:r>
              <a:rPr lang="en" sz="1500"/>
              <a:t>E.g. .05 vs 1/20 vs \frac{1}{2} vs 5E-02 vs 5 x 10^-2…</a:t>
            </a:r>
            <a:endParaRPr sz="1500"/>
          </a:p>
          <a:p>
            <a:pPr indent="0" lvl="0" marL="0" rtl="0" algn="l">
              <a:spcBef>
                <a:spcPts val="1200"/>
              </a:spcBef>
              <a:spcAft>
                <a:spcPts val="0"/>
              </a:spcAft>
              <a:buNone/>
            </a:pPr>
            <a:r>
              <a:rPr lang="en" sz="1500"/>
              <a:t>OpenAI uses a specialized LM to extract answers.</a:t>
            </a:r>
            <a:endParaRPr sz="1500"/>
          </a:p>
          <a:p>
            <a:pPr indent="0" lvl="0" marL="0" rtl="0" algn="l">
              <a:spcBef>
                <a:spcPts val="1200"/>
              </a:spcBef>
              <a:spcAft>
                <a:spcPts val="1200"/>
              </a:spcAft>
              <a:buNone/>
            </a:pPr>
            <a:r>
              <a:rPr b="1" lang="en" sz="1500"/>
              <a:t>Early replications</a:t>
            </a:r>
            <a:r>
              <a:rPr lang="en" sz="1500"/>
              <a:t> can start with Python code based extraction.</a:t>
            </a:r>
            <a:endParaRPr sz="1500"/>
          </a:p>
        </p:txBody>
      </p:sp>
      <p:sp>
        <p:nvSpPr>
          <p:cNvPr id="1029" name="Google Shape;1029;p122"/>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1030" name="Google Shape;1030;p122"/>
          <p:cNvPicPr preferRelativeResize="0"/>
          <p:nvPr/>
        </p:nvPicPr>
        <p:blipFill>
          <a:blip r:embed="rId3">
            <a:alphaModFix/>
          </a:blip>
          <a:stretch>
            <a:fillRect/>
          </a:stretch>
        </p:blipFill>
        <p:spPr>
          <a:xfrm>
            <a:off x="311700" y="1152472"/>
            <a:ext cx="5507727" cy="2705451"/>
          </a:xfrm>
          <a:prstGeom prst="rect">
            <a:avLst/>
          </a:prstGeom>
          <a:noFill/>
          <a:ln>
            <a:noFill/>
          </a:ln>
        </p:spPr>
      </p:pic>
      <p:sp>
        <p:nvSpPr>
          <p:cNvPr id="1031" name="Google Shape;1031;p122"/>
          <p:cNvSpPr txBox="1"/>
          <p:nvPr/>
        </p:nvSpPr>
        <p:spPr>
          <a:xfrm>
            <a:off x="621750" y="3943975"/>
            <a:ext cx="44589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This is the </a:t>
            </a:r>
            <a:r>
              <a:rPr b="1" lang="en" sz="1800">
                <a:solidFill>
                  <a:schemeClr val="dk2"/>
                </a:solidFill>
              </a:rPr>
              <a:t>reward shaping</a:t>
            </a:r>
            <a:r>
              <a:rPr lang="en" sz="1800">
                <a:solidFill>
                  <a:schemeClr val="dk2"/>
                </a:solidFill>
              </a:rPr>
              <a:t> from RL</a:t>
            </a:r>
            <a:endParaRPr sz="1800">
              <a:solidFill>
                <a:schemeClr val="dk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23"/>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training looks like</a:t>
            </a:r>
            <a:endParaRPr/>
          </a:p>
        </p:txBody>
      </p:sp>
      <p:sp>
        <p:nvSpPr>
          <p:cNvPr id="1037" name="Google Shape;1037;p123"/>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Very, very low KL distance relative to standard RLHF</a:t>
            </a:r>
            <a:endParaRPr sz="1700"/>
          </a:p>
          <a:p>
            <a:pPr indent="-336550" lvl="0" marL="457200" rtl="0" algn="l">
              <a:spcBef>
                <a:spcPts val="0"/>
              </a:spcBef>
              <a:spcAft>
                <a:spcPts val="0"/>
              </a:spcAft>
              <a:buSzPts val="1700"/>
              <a:buChar char="●"/>
            </a:pPr>
            <a:r>
              <a:rPr lang="en" sz="1700"/>
              <a:t>Easy to saturate models on evals </a:t>
            </a:r>
            <a:r>
              <a:rPr i="1" lang="en" sz="1700"/>
              <a:t>before</a:t>
            </a:r>
            <a:r>
              <a:rPr lang="en" sz="1700"/>
              <a:t> RL stage → unclear how to sequence training</a:t>
            </a:r>
            <a:endParaRPr sz="1700"/>
          </a:p>
        </p:txBody>
      </p:sp>
      <p:sp>
        <p:nvSpPr>
          <p:cNvPr id="1038" name="Google Shape;1038;p123"/>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1039" name="Google Shape;1039;p123"/>
          <p:cNvPicPr preferRelativeResize="0"/>
          <p:nvPr/>
        </p:nvPicPr>
        <p:blipFill>
          <a:blip r:embed="rId3">
            <a:alphaModFix/>
          </a:blip>
          <a:stretch>
            <a:fillRect/>
          </a:stretch>
        </p:blipFill>
        <p:spPr>
          <a:xfrm>
            <a:off x="0" y="2122133"/>
            <a:ext cx="9144003" cy="244673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24"/>
          <p:cNvSpPr txBox="1"/>
          <p:nvPr>
            <p:ph type="title"/>
          </p:nvPr>
        </p:nvSpPr>
        <p:spPr>
          <a:xfrm>
            <a:off x="175125" y="445025"/>
            <a:ext cx="235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40"/>
              <a:t>RL finetuning </a:t>
            </a:r>
            <a:endParaRPr sz="2340"/>
          </a:p>
          <a:p>
            <a:pPr indent="0" lvl="0" marL="0" rtl="0" algn="l">
              <a:spcBef>
                <a:spcPts val="0"/>
              </a:spcBef>
              <a:spcAft>
                <a:spcPts val="0"/>
              </a:spcAft>
              <a:buSzPts val="990"/>
              <a:buNone/>
            </a:pPr>
            <a:r>
              <a:rPr lang="en" sz="2340"/>
              <a:t>learning / infra </a:t>
            </a:r>
            <a:endParaRPr sz="2340"/>
          </a:p>
          <a:p>
            <a:pPr indent="0" lvl="0" marL="0" rtl="0" algn="l">
              <a:spcBef>
                <a:spcPts val="0"/>
              </a:spcBef>
              <a:spcAft>
                <a:spcPts val="0"/>
              </a:spcAft>
              <a:buSzPts val="990"/>
              <a:buNone/>
            </a:pPr>
            <a:r>
              <a:rPr lang="en" sz="2340"/>
              <a:t>in the open </a:t>
            </a:r>
            <a:endParaRPr sz="2340"/>
          </a:p>
          <a:p>
            <a:pPr indent="0" lvl="0" marL="0" rtl="0" algn="l">
              <a:spcBef>
                <a:spcPts val="0"/>
              </a:spcBef>
              <a:spcAft>
                <a:spcPts val="0"/>
              </a:spcAft>
              <a:buSzPts val="990"/>
              <a:buNone/>
            </a:pPr>
            <a:r>
              <a:t/>
            </a:r>
            <a:endParaRPr sz="2340"/>
          </a:p>
        </p:txBody>
      </p:sp>
      <p:sp>
        <p:nvSpPr>
          <p:cNvPr id="1045" name="Google Shape;1045;p124"/>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1046" name="Google Shape;1046;p124"/>
          <p:cNvPicPr preferRelativeResize="0"/>
          <p:nvPr/>
        </p:nvPicPr>
        <p:blipFill>
          <a:blip r:embed="rId3">
            <a:alphaModFix/>
          </a:blip>
          <a:stretch>
            <a:fillRect/>
          </a:stretch>
        </p:blipFill>
        <p:spPr>
          <a:xfrm>
            <a:off x="2485425" y="302775"/>
            <a:ext cx="6658575" cy="4431450"/>
          </a:xfrm>
          <a:prstGeom prst="rect">
            <a:avLst/>
          </a:prstGeom>
          <a:noFill/>
          <a:ln>
            <a:noFill/>
          </a:ln>
        </p:spPr>
      </p:pic>
      <p:sp>
        <p:nvSpPr>
          <p:cNvPr id="1047" name="Google Shape;1047;p124"/>
          <p:cNvSpPr txBox="1"/>
          <p:nvPr/>
        </p:nvSpPr>
        <p:spPr>
          <a:xfrm>
            <a:off x="357200" y="1823150"/>
            <a:ext cx="2053800" cy="28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Used very similar techniques to train Tülu 3 models.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u="sng">
                <a:solidFill>
                  <a:schemeClr val="hlink"/>
                </a:solidFill>
                <a:hlinkClick r:id="rId4"/>
              </a:rPr>
              <a:t>https://github.com/allenai/open-instruct</a:t>
            </a:r>
            <a:r>
              <a:rPr lang="en" sz="1800">
                <a:solidFill>
                  <a:schemeClr val="dk2"/>
                </a:solidFill>
              </a:rPr>
              <a:t> </a:t>
            </a:r>
            <a:endParaRPr sz="1800">
              <a:solidFill>
                <a:schemeClr val="dk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5"/>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training looks like</a:t>
            </a:r>
            <a:endParaRPr/>
          </a:p>
        </p:txBody>
      </p:sp>
      <p:sp>
        <p:nvSpPr>
          <p:cNvPr id="1053" name="Google Shape;1053;p125"/>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500"/>
              <a:t>“It just works” → lots of improvements to find with near-term research.</a:t>
            </a:r>
            <a:endParaRPr sz="2500"/>
          </a:p>
        </p:txBody>
      </p:sp>
      <p:sp>
        <p:nvSpPr>
          <p:cNvPr id="1054" name="Google Shape;1054;p125"/>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6"/>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training looks like</a:t>
            </a:r>
            <a:endParaRPr/>
          </a:p>
        </p:txBody>
      </p:sp>
      <p:sp>
        <p:nvSpPr>
          <p:cNvPr id="1060" name="Google Shape;1060;p126"/>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“It just works” → lots of improvements to find with near-term research.</a:t>
            </a:r>
            <a:endParaRPr sz="2000"/>
          </a:p>
          <a:p>
            <a:pPr indent="0" lvl="0" marL="0" rtl="0" algn="l">
              <a:spcBef>
                <a:spcPts val="1200"/>
              </a:spcBef>
              <a:spcAft>
                <a:spcPts val="1200"/>
              </a:spcAft>
              <a:buNone/>
            </a:pPr>
            <a:r>
              <a:rPr lang="en" sz="2000"/>
              <a:t>Example: OLMo 2 chaining multiple RLVR stages</a:t>
            </a:r>
            <a:endParaRPr sz="2000"/>
          </a:p>
        </p:txBody>
      </p:sp>
      <p:sp>
        <p:nvSpPr>
          <p:cNvPr id="1061" name="Google Shape;1061;p126"/>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1062" name="Google Shape;1062;p126"/>
          <p:cNvPicPr preferRelativeResize="0"/>
          <p:nvPr/>
        </p:nvPicPr>
        <p:blipFill rotWithShape="1">
          <a:blip r:embed="rId3">
            <a:alphaModFix/>
          </a:blip>
          <a:srcRect b="27076" l="0" r="0" t="0"/>
          <a:stretch/>
        </p:blipFill>
        <p:spPr>
          <a:xfrm>
            <a:off x="312600" y="2114824"/>
            <a:ext cx="6918599" cy="2635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4"/>
          <p:cNvSpPr txBox="1"/>
          <p:nvPr>
            <p:ph type="title"/>
          </p:nvPr>
        </p:nvSpPr>
        <p:spPr>
          <a:xfrm>
            <a:off x="175125"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0554"/>
              <a:buFont typeface="Arial"/>
              <a:buNone/>
            </a:pPr>
            <a:r>
              <a:rPr lang="en"/>
              <a:t>History: early OpenAI experiments with RLHF</a:t>
            </a:r>
            <a:endParaRPr/>
          </a:p>
        </p:txBody>
      </p:sp>
      <p:pic>
        <p:nvPicPr>
          <p:cNvPr id="496" name="Google Shape;496;p64"/>
          <p:cNvPicPr preferRelativeResize="0"/>
          <p:nvPr/>
        </p:nvPicPr>
        <p:blipFill rotWithShape="1">
          <a:blip r:embed="rId3">
            <a:alphaModFix/>
          </a:blip>
          <a:srcRect b="0" l="0" r="0" t="0"/>
          <a:stretch/>
        </p:blipFill>
        <p:spPr>
          <a:xfrm>
            <a:off x="3955000" y="1279463"/>
            <a:ext cx="4684575" cy="2944450"/>
          </a:xfrm>
          <a:prstGeom prst="rect">
            <a:avLst/>
          </a:prstGeom>
          <a:noFill/>
          <a:ln>
            <a:noFill/>
          </a:ln>
        </p:spPr>
      </p:pic>
      <p:pic>
        <p:nvPicPr>
          <p:cNvPr id="497" name="Google Shape;497;p64"/>
          <p:cNvPicPr preferRelativeResize="0"/>
          <p:nvPr/>
        </p:nvPicPr>
        <p:blipFill rotWithShape="1">
          <a:blip r:embed="rId4">
            <a:alphaModFix/>
          </a:blip>
          <a:srcRect b="0" l="0" r="0" t="0"/>
          <a:stretch/>
        </p:blipFill>
        <p:spPr>
          <a:xfrm>
            <a:off x="563400" y="1220613"/>
            <a:ext cx="1819500" cy="1819500"/>
          </a:xfrm>
          <a:prstGeom prst="rect">
            <a:avLst/>
          </a:prstGeom>
          <a:noFill/>
          <a:ln>
            <a:noFill/>
          </a:ln>
        </p:spPr>
      </p:pic>
      <p:sp>
        <p:nvSpPr>
          <p:cNvPr id="498" name="Google Shape;498;p64"/>
          <p:cNvSpPr txBox="1"/>
          <p:nvPr/>
        </p:nvSpPr>
        <p:spPr>
          <a:xfrm>
            <a:off x="4364175" y="4294938"/>
            <a:ext cx="4522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Stiennon, Nisan, et al. "Learning to summarize with human feedback." </a:t>
            </a:r>
            <a:r>
              <a:rPr b="0" i="1" lang="en" sz="1000" u="none" cap="none" strike="noStrike">
                <a:solidFill>
                  <a:srgbClr val="222222"/>
                </a:solidFill>
                <a:highlight>
                  <a:srgbClr val="FFFFFF"/>
                </a:highlight>
                <a:latin typeface="Arial"/>
                <a:ea typeface="Arial"/>
                <a:cs typeface="Arial"/>
                <a:sym typeface="Arial"/>
              </a:rPr>
              <a:t>2020.</a:t>
            </a:r>
            <a:endParaRPr b="0" i="0" sz="1400" u="none" cap="none" strike="noStrike">
              <a:solidFill>
                <a:srgbClr val="000000"/>
              </a:solidFill>
              <a:latin typeface="Arial"/>
              <a:ea typeface="Arial"/>
              <a:cs typeface="Arial"/>
              <a:sym typeface="Arial"/>
            </a:endParaRPr>
          </a:p>
        </p:txBody>
      </p:sp>
      <p:sp>
        <p:nvSpPr>
          <p:cNvPr id="499" name="Google Shape;499;p64"/>
          <p:cNvSpPr/>
          <p:nvPr/>
        </p:nvSpPr>
        <p:spPr>
          <a:xfrm rot="2840843">
            <a:off x="1975298" y="2759727"/>
            <a:ext cx="787246" cy="39362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4"/>
          <p:cNvSpPr txBox="1"/>
          <p:nvPr/>
        </p:nvSpPr>
        <p:spPr>
          <a:xfrm>
            <a:off x="1419450" y="3243000"/>
            <a:ext cx="2711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“Three pigs defend themselves from a mean wolf”</a:t>
            </a:r>
            <a:endParaRPr b="0" i="1" sz="1400" u="none" cap="none" strike="noStrike">
              <a:solidFill>
                <a:srgbClr val="000000"/>
              </a:solidFill>
              <a:latin typeface="Arial"/>
              <a:ea typeface="Arial"/>
              <a:cs typeface="Arial"/>
              <a:sym typeface="Arial"/>
            </a:endParaRPr>
          </a:p>
        </p:txBody>
      </p:sp>
      <p:sp>
        <p:nvSpPr>
          <p:cNvPr id="501" name="Google Shape;501;p64"/>
          <p:cNvSpPr txBox="1"/>
          <p:nvPr>
            <p:ph idx="12" type="sldNum"/>
          </p:nvPr>
        </p:nvSpPr>
        <p:spPr>
          <a:xfrm>
            <a:off x="5862324" y="4749850"/>
            <a:ext cx="32433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7"/>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RL finetuning’s vs. with classical RL</a:t>
            </a:r>
            <a:endParaRPr/>
          </a:p>
        </p:txBody>
      </p:sp>
      <p:sp>
        <p:nvSpPr>
          <p:cNvPr id="1068" name="Google Shape;1068;p127"/>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RL with verifiable rewards and all forms of RL finetuning are extremely close to the classical definition of RL problems with reward given to correct behavior.</a:t>
            </a:r>
            <a:endParaRPr sz="2000"/>
          </a:p>
          <a:p>
            <a:pPr indent="0" lvl="0" marL="0" rtl="0" algn="l">
              <a:spcBef>
                <a:spcPts val="1200"/>
              </a:spcBef>
              <a:spcAft>
                <a:spcPts val="1200"/>
              </a:spcAft>
              <a:buNone/>
            </a:pPr>
            <a:r>
              <a:rPr lang="en" sz="2000"/>
              <a:t>Main innovation is in </a:t>
            </a:r>
            <a:r>
              <a:rPr b="1" lang="en" sz="2000"/>
              <a:t>stability of implementation without degradation across out-of-domain capabilities. </a:t>
            </a:r>
            <a:endParaRPr b="1" sz="2000"/>
          </a:p>
        </p:txBody>
      </p:sp>
      <p:sp>
        <p:nvSpPr>
          <p:cNvPr id="1069" name="Google Shape;1069;p127"/>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3" name="Shape 1073"/>
        <p:cNvGrpSpPr/>
        <p:nvPr/>
      </p:nvGrpSpPr>
      <p:grpSpPr>
        <a:xfrm>
          <a:off x="0" y="0"/>
          <a:ext cx="0" cy="0"/>
          <a:chOff x="0" y="0"/>
          <a:chExt cx="0" cy="0"/>
        </a:xfrm>
      </p:grpSpPr>
      <p:sp>
        <p:nvSpPr>
          <p:cNvPr id="1074" name="Google Shape;1074;p128"/>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big picture of RL finetuning</a:t>
            </a:r>
            <a:endParaRPr/>
          </a:p>
        </p:txBody>
      </p:sp>
      <p:sp>
        <p:nvSpPr>
          <p:cNvPr id="1075" name="Google Shape;1075;p128"/>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In many ways is very aligned with Yann's cake metaphor.</a:t>
            </a:r>
            <a:endParaRPr sz="2200"/>
          </a:p>
          <a:p>
            <a:pPr indent="-368300" lvl="1" marL="914400" rtl="0" algn="l">
              <a:spcBef>
                <a:spcPts val="0"/>
              </a:spcBef>
              <a:spcAft>
                <a:spcPts val="0"/>
              </a:spcAft>
              <a:buSzPts val="2200"/>
              <a:buChar char="○"/>
            </a:pPr>
            <a:r>
              <a:rPr lang="en" sz="2200"/>
              <a:t>Foundation / pretraining is unsupervised learning.</a:t>
            </a:r>
            <a:endParaRPr sz="2200"/>
          </a:p>
          <a:p>
            <a:pPr indent="-368300" lvl="1" marL="914400" rtl="0" algn="l">
              <a:spcBef>
                <a:spcPts val="0"/>
              </a:spcBef>
              <a:spcAft>
                <a:spcPts val="0"/>
              </a:spcAft>
              <a:buSzPts val="2200"/>
              <a:buChar char="○"/>
            </a:pPr>
            <a:r>
              <a:rPr lang="en" sz="2200"/>
              <a:t>SFT / PreFT is supervised learning.</a:t>
            </a:r>
            <a:endParaRPr sz="2200"/>
          </a:p>
          <a:p>
            <a:pPr indent="-368300" lvl="1" marL="914400" rtl="0" algn="l">
              <a:spcBef>
                <a:spcPts val="0"/>
              </a:spcBef>
              <a:spcAft>
                <a:spcPts val="0"/>
              </a:spcAft>
              <a:buSzPts val="2200"/>
              <a:buChar char="○"/>
            </a:pPr>
            <a:r>
              <a:rPr lang="en" sz="2200"/>
              <a:t>RL is cherry on top to finalize behavior.</a:t>
            </a:r>
            <a:endParaRPr sz="2200"/>
          </a:p>
          <a:p>
            <a:pPr indent="-368300" lvl="0" marL="457200" rtl="0" algn="l">
              <a:spcBef>
                <a:spcPts val="0"/>
              </a:spcBef>
              <a:spcAft>
                <a:spcPts val="0"/>
              </a:spcAft>
              <a:buSzPts val="2200"/>
              <a:buChar char="●"/>
            </a:pPr>
            <a:r>
              <a:rPr lang="en" sz="2200"/>
              <a:t>The boundary between post-training and other behaviors in language models is changing.</a:t>
            </a:r>
            <a:endParaRPr sz="2200"/>
          </a:p>
          <a:p>
            <a:pPr indent="0" lvl="0" marL="0" rtl="0" algn="l">
              <a:spcBef>
                <a:spcPts val="1200"/>
              </a:spcBef>
              <a:spcAft>
                <a:spcPts val="1200"/>
              </a:spcAft>
              <a:buNone/>
            </a:pPr>
            <a:r>
              <a:t/>
            </a:r>
            <a:endParaRPr sz="2200"/>
          </a:p>
        </p:txBody>
      </p:sp>
      <p:sp>
        <p:nvSpPr>
          <p:cNvPr id="1076" name="Google Shape;1076;p128"/>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29"/>
          <p:cNvSpPr txBox="1"/>
          <p:nvPr>
            <p:ph type="title"/>
          </p:nvPr>
        </p:nvSpPr>
        <p:spPr>
          <a:xfrm>
            <a:off x="198175" y="304400"/>
            <a:ext cx="3573600" cy="17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Adaptation</a:t>
            </a:r>
            <a:endParaRPr/>
          </a:p>
          <a:p>
            <a:pPr indent="0" lvl="0" marL="0" rtl="0" algn="l">
              <a:spcBef>
                <a:spcPts val="0"/>
              </a:spcBef>
              <a:spcAft>
                <a:spcPts val="0"/>
              </a:spcAft>
              <a:buNone/>
            </a:pPr>
            <a:r>
              <a:rPr lang="en"/>
              <a:t>Outline</a:t>
            </a:r>
            <a:endParaRPr/>
          </a:p>
        </p:txBody>
      </p:sp>
      <p:sp>
        <p:nvSpPr>
          <p:cNvPr id="1082" name="Google Shape;1082;p129"/>
          <p:cNvSpPr txBox="1"/>
          <p:nvPr>
            <p:ph idx="1" type="body"/>
          </p:nvPr>
        </p:nvSpPr>
        <p:spPr>
          <a:xfrm>
            <a:off x="198175" y="2444750"/>
            <a:ext cx="3573600" cy="2124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Background &amp; History</a:t>
            </a:r>
            <a:endParaRPr sz="1500"/>
          </a:p>
          <a:p>
            <a:pPr indent="-323850" lvl="0" marL="457200" rtl="0" algn="l">
              <a:spcBef>
                <a:spcPts val="0"/>
              </a:spcBef>
              <a:spcAft>
                <a:spcPts val="0"/>
              </a:spcAft>
              <a:buSzPts val="1500"/>
              <a:buAutoNum type="arabicPeriod"/>
            </a:pPr>
            <a:r>
              <a:rPr lang="en" sz="1500"/>
              <a:t>Prompts &amp; Skill Selection</a:t>
            </a:r>
            <a:endParaRPr sz="1500"/>
          </a:p>
          <a:p>
            <a:pPr indent="-323850" lvl="0" marL="457200" rtl="0" algn="l">
              <a:spcBef>
                <a:spcPts val="0"/>
              </a:spcBef>
              <a:spcAft>
                <a:spcPts val="0"/>
              </a:spcAft>
              <a:buSzPts val="1500"/>
              <a:buAutoNum type="arabicPeriod"/>
            </a:pPr>
            <a:r>
              <a:rPr lang="en" sz="1500"/>
              <a:t>Supervised Finetuning (SFT) / Instruction Finetuning (IFT)</a:t>
            </a:r>
            <a:endParaRPr sz="1500"/>
          </a:p>
          <a:p>
            <a:pPr indent="-323850" lvl="0" marL="457200" rtl="0" algn="l">
              <a:spcBef>
                <a:spcPts val="0"/>
              </a:spcBef>
              <a:spcAft>
                <a:spcPts val="0"/>
              </a:spcAft>
              <a:buSzPts val="1500"/>
              <a:buAutoNum type="arabicPeriod"/>
            </a:pPr>
            <a:r>
              <a:rPr lang="en" sz="1500"/>
              <a:t>Preference Finetuning (PreFT)</a:t>
            </a:r>
            <a:endParaRPr sz="1500"/>
          </a:p>
          <a:p>
            <a:pPr indent="-323850" lvl="0" marL="457200" rtl="0" algn="l">
              <a:spcBef>
                <a:spcPts val="0"/>
              </a:spcBef>
              <a:spcAft>
                <a:spcPts val="0"/>
              </a:spcAft>
              <a:buSzPts val="1500"/>
              <a:buAutoNum type="arabicPeriod"/>
            </a:pPr>
            <a:r>
              <a:rPr lang="en" sz="1500"/>
              <a:t>RL and advanced tuning</a:t>
            </a:r>
            <a:endParaRPr sz="1500"/>
          </a:p>
          <a:p>
            <a:pPr indent="-323850" lvl="0" marL="457200" rtl="0" algn="l">
              <a:spcBef>
                <a:spcPts val="0"/>
              </a:spcBef>
              <a:spcAft>
                <a:spcPts val="0"/>
              </a:spcAft>
              <a:buSzPts val="1500"/>
              <a:buAutoNum type="arabicPeriod"/>
            </a:pPr>
            <a:r>
              <a:rPr b="1" lang="en" sz="1500"/>
              <a:t>Open questions</a:t>
            </a:r>
            <a:endParaRPr b="1" sz="1500"/>
          </a:p>
        </p:txBody>
      </p:sp>
      <p:sp>
        <p:nvSpPr>
          <p:cNvPr id="1083" name="Google Shape;1083;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30"/>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base model?</a:t>
            </a:r>
            <a:endParaRPr/>
          </a:p>
        </p:txBody>
      </p:sp>
      <p:sp>
        <p:nvSpPr>
          <p:cNvPr id="1089" name="Google Shape;1089;p130"/>
          <p:cNvSpPr txBox="1"/>
          <p:nvPr>
            <p:ph idx="1" type="body"/>
          </p:nvPr>
        </p:nvSpPr>
        <p:spPr>
          <a:xfrm>
            <a:off x="175125" y="1152475"/>
            <a:ext cx="875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Base or Instruct foundation:</a:t>
            </a:r>
            <a:endParaRPr sz="1800"/>
          </a:p>
          <a:p>
            <a:pPr indent="-342900" lvl="0" marL="457200" rtl="0" algn="l">
              <a:spcBef>
                <a:spcPts val="0"/>
              </a:spcBef>
              <a:spcAft>
                <a:spcPts val="0"/>
              </a:spcAft>
              <a:buSzPts val="1800"/>
              <a:buChar char="●"/>
            </a:pPr>
            <a:r>
              <a:rPr lang="en" sz="1800"/>
              <a:t>Small changes → start from instruct model.</a:t>
            </a:r>
            <a:endParaRPr sz="1800"/>
          </a:p>
          <a:p>
            <a:pPr indent="-342900" lvl="0" marL="457200" rtl="0" algn="l">
              <a:spcBef>
                <a:spcPts val="0"/>
              </a:spcBef>
              <a:spcAft>
                <a:spcPts val="0"/>
              </a:spcAft>
              <a:buSzPts val="1800"/>
              <a:buChar char="●"/>
            </a:pPr>
            <a:r>
              <a:rPr lang="en" sz="1800"/>
              <a:t>Many capabilities / bigger changes → start from base model.</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Deciding on foundation:</a:t>
            </a:r>
            <a:endParaRPr sz="1800"/>
          </a:p>
          <a:p>
            <a:pPr indent="-342900" lvl="0" marL="457200" rtl="0" algn="l">
              <a:spcBef>
                <a:spcPts val="0"/>
              </a:spcBef>
              <a:spcAft>
                <a:spcPts val="0"/>
              </a:spcAft>
              <a:buSzPts val="1800"/>
              <a:buChar char="●"/>
            </a:pPr>
            <a:r>
              <a:rPr b="1" lang="en" sz="1800"/>
              <a:t>Performance variations (and ceilings): </a:t>
            </a:r>
            <a:r>
              <a:rPr lang="en" sz="1800"/>
              <a:t>Some models will illicit better behaviors for different different tasks! Try multiple, e.g. Mistral Large great for CLI. </a:t>
            </a:r>
            <a:endParaRPr sz="1800"/>
          </a:p>
          <a:p>
            <a:pPr indent="-342900" lvl="0" marL="457200" rtl="0" algn="l">
              <a:spcBef>
                <a:spcPts val="0"/>
              </a:spcBef>
              <a:spcAft>
                <a:spcPts val="0"/>
              </a:spcAft>
              <a:buSzPts val="1800"/>
              <a:buChar char="●"/>
            </a:pPr>
            <a:r>
              <a:rPr b="1" lang="en" sz="1800"/>
              <a:t>Implementation variations: </a:t>
            </a:r>
            <a:r>
              <a:rPr lang="en" sz="1800"/>
              <a:t>If building open-source models, some also have wildly different behavior in open source tools (e.g. Qwen 7B faster than Phi 3B in VLLM due to implementation issues).</a:t>
            </a:r>
            <a:endParaRPr sz="1800"/>
          </a:p>
        </p:txBody>
      </p:sp>
      <p:sp>
        <p:nvSpPr>
          <p:cNvPr id="1090" name="Google Shape;1090;p130"/>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31"/>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Incremental post-training vs. distillation</a:t>
            </a:r>
            <a:endParaRPr/>
          </a:p>
        </p:txBody>
      </p:sp>
      <p:sp>
        <p:nvSpPr>
          <p:cNvPr id="1096" name="Google Shape;1096;p131"/>
          <p:cNvSpPr txBox="1"/>
          <p:nvPr>
            <p:ph idx="1" type="body"/>
          </p:nvPr>
        </p:nvSpPr>
        <p:spPr>
          <a:xfrm>
            <a:off x="175125" y="1152475"/>
            <a:ext cx="8754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600"/>
              <a:t>Reality of open fine-tuning: </a:t>
            </a:r>
            <a:endParaRPr b="1" sz="2600"/>
          </a:p>
          <a:p>
            <a:pPr indent="-393700" lvl="0" marL="457200" rtl="0" algn="l">
              <a:spcBef>
                <a:spcPts val="1200"/>
              </a:spcBef>
              <a:spcAft>
                <a:spcPts val="0"/>
              </a:spcAft>
              <a:buSzPts val="2600"/>
              <a:buChar char="●"/>
            </a:pPr>
            <a:r>
              <a:rPr lang="en" sz="2600"/>
              <a:t>Distilling from a stronger model, such as GPT-4 or Llama 405B is a </a:t>
            </a:r>
            <a:r>
              <a:rPr b="1" lang="en" sz="2600"/>
              <a:t>substantial shortcut</a:t>
            </a:r>
            <a:r>
              <a:rPr lang="en" sz="2600"/>
              <a:t> in post-training.</a:t>
            </a:r>
            <a:endParaRPr sz="2600"/>
          </a:p>
          <a:p>
            <a:pPr indent="-393700" lvl="0" marL="457200" rtl="0" algn="l">
              <a:spcBef>
                <a:spcPts val="0"/>
              </a:spcBef>
              <a:spcAft>
                <a:spcPts val="0"/>
              </a:spcAft>
              <a:buSzPts val="2600"/>
              <a:buChar char="●"/>
            </a:pPr>
            <a:r>
              <a:rPr lang="en" sz="2600"/>
              <a:t>We have almost no progress on creating powerful models without distillation.</a:t>
            </a:r>
            <a:endParaRPr sz="2600"/>
          </a:p>
          <a:p>
            <a:pPr indent="0" lvl="0" marL="0" rtl="0" algn="r">
              <a:spcBef>
                <a:spcPts val="1200"/>
              </a:spcBef>
              <a:spcAft>
                <a:spcPts val="1200"/>
              </a:spcAft>
              <a:buNone/>
            </a:pPr>
            <a:r>
              <a:rPr i="1" lang="en" sz="1700"/>
              <a:t>Hope to address this soon.</a:t>
            </a:r>
            <a:endParaRPr i="1" sz="1700"/>
          </a:p>
        </p:txBody>
      </p:sp>
      <p:sp>
        <p:nvSpPr>
          <p:cNvPr id="1097" name="Google Shape;1097;p131"/>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32"/>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Industrial</a:t>
            </a:r>
            <a:r>
              <a:rPr lang="en"/>
              <a:t> post-training vs. academic progress</a:t>
            </a:r>
            <a:endParaRPr/>
          </a:p>
        </p:txBody>
      </p:sp>
      <p:sp>
        <p:nvSpPr>
          <p:cNvPr id="1103" name="Google Shape;1103;p132"/>
          <p:cNvSpPr txBox="1"/>
          <p:nvPr>
            <p:ph idx="1" type="body"/>
          </p:nvPr>
        </p:nvSpPr>
        <p:spPr>
          <a:xfrm>
            <a:off x="175125" y="1645225"/>
            <a:ext cx="8754900" cy="292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Post-training in industry is far more than methods presented:</a:t>
            </a:r>
            <a:endParaRPr sz="2400"/>
          </a:p>
          <a:p>
            <a:pPr indent="-381000" lvl="0" marL="457200" rtl="0" algn="l">
              <a:spcBef>
                <a:spcPts val="1200"/>
              </a:spcBef>
              <a:spcAft>
                <a:spcPts val="0"/>
              </a:spcAft>
              <a:buSzPts val="2400"/>
              <a:buChar char="●"/>
            </a:pPr>
            <a:r>
              <a:rPr lang="en" sz="2400"/>
              <a:t>User interfaces (UX),</a:t>
            </a:r>
            <a:endParaRPr sz="2400"/>
          </a:p>
          <a:p>
            <a:pPr indent="-381000" lvl="0" marL="457200" rtl="0" algn="l">
              <a:spcBef>
                <a:spcPts val="0"/>
              </a:spcBef>
              <a:spcAft>
                <a:spcPts val="0"/>
              </a:spcAft>
              <a:buSzPts val="2400"/>
              <a:buChar char="●"/>
            </a:pPr>
            <a:r>
              <a:rPr lang="en" sz="2400"/>
              <a:t>Many, many more types of evaluations, </a:t>
            </a:r>
            <a:endParaRPr sz="2400"/>
          </a:p>
          <a:p>
            <a:pPr indent="-381000" lvl="0" marL="457200" rtl="0" algn="l">
              <a:spcBef>
                <a:spcPts val="0"/>
              </a:spcBef>
              <a:spcAft>
                <a:spcPts val="0"/>
              </a:spcAft>
              <a:buSzPts val="2400"/>
              <a:buChar char="●"/>
            </a:pPr>
            <a:r>
              <a:rPr lang="en" sz="2400"/>
              <a:t>Re-training on user </a:t>
            </a:r>
            <a:r>
              <a:rPr lang="en" sz="2400"/>
              <a:t>queries</a:t>
            </a:r>
            <a:r>
              <a:rPr lang="en" sz="2400"/>
              <a:t>, etc. </a:t>
            </a:r>
            <a:endParaRPr sz="2400"/>
          </a:p>
        </p:txBody>
      </p:sp>
      <p:sp>
        <p:nvSpPr>
          <p:cNvPr id="1104" name="Google Shape;1104;p132"/>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33"/>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questions in post-training</a:t>
            </a:r>
            <a:endParaRPr/>
          </a:p>
        </p:txBody>
      </p:sp>
      <p:sp>
        <p:nvSpPr>
          <p:cNvPr id="1110" name="Google Shape;1110;p133"/>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Methods and practices common in frontier laboratories but understudied in academic research:</a:t>
            </a:r>
            <a:endParaRPr sz="1900"/>
          </a:p>
          <a:p>
            <a:pPr indent="-349250" lvl="0" marL="457200" rtl="0" algn="l">
              <a:lnSpc>
                <a:spcPct val="150000"/>
              </a:lnSpc>
              <a:spcBef>
                <a:spcPts val="1200"/>
              </a:spcBef>
              <a:spcAft>
                <a:spcPts val="0"/>
              </a:spcAft>
              <a:buSzPts val="1900"/>
              <a:buAutoNum type="arabicPeriod"/>
            </a:pPr>
            <a:r>
              <a:rPr lang="en" sz="1900"/>
              <a:t>How to use me</a:t>
            </a:r>
            <a:r>
              <a:rPr lang="en" sz="1900"/>
              <a:t>thods like rejection sampling.</a:t>
            </a:r>
            <a:endParaRPr sz="1900"/>
          </a:p>
        </p:txBody>
      </p:sp>
      <p:sp>
        <p:nvSpPr>
          <p:cNvPr id="1111" name="Google Shape;1111;p133"/>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34"/>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questions in post-training</a:t>
            </a:r>
            <a:endParaRPr/>
          </a:p>
        </p:txBody>
      </p:sp>
      <p:sp>
        <p:nvSpPr>
          <p:cNvPr id="1117" name="Google Shape;1117;p134"/>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Methods and practices common in frontier laboratories but understudied in academic research:</a:t>
            </a:r>
            <a:endParaRPr sz="1900"/>
          </a:p>
          <a:p>
            <a:pPr indent="-349250" lvl="0" marL="457200" rtl="0" algn="l">
              <a:lnSpc>
                <a:spcPct val="150000"/>
              </a:lnSpc>
              <a:spcBef>
                <a:spcPts val="1200"/>
              </a:spcBef>
              <a:spcAft>
                <a:spcPts val="0"/>
              </a:spcAft>
              <a:buSzPts val="1900"/>
              <a:buAutoNum type="arabicPeriod"/>
            </a:pPr>
            <a:r>
              <a:rPr lang="en" sz="1900"/>
              <a:t>How to use methods like rejection sampling.</a:t>
            </a:r>
            <a:endParaRPr sz="1900"/>
          </a:p>
          <a:p>
            <a:pPr indent="-349250" lvl="0" marL="457200" rtl="0" algn="l">
              <a:lnSpc>
                <a:spcPct val="150000"/>
              </a:lnSpc>
              <a:spcBef>
                <a:spcPts val="0"/>
              </a:spcBef>
              <a:spcAft>
                <a:spcPts val="0"/>
              </a:spcAft>
              <a:buSzPts val="1900"/>
              <a:buAutoNum type="arabicPeriod"/>
            </a:pPr>
            <a:r>
              <a:rPr lang="en" sz="1900"/>
              <a:t>How to train a good reward model.</a:t>
            </a:r>
            <a:endParaRPr sz="1900"/>
          </a:p>
        </p:txBody>
      </p:sp>
      <p:sp>
        <p:nvSpPr>
          <p:cNvPr id="1118" name="Google Shape;1118;p134"/>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5"/>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Many reward model evaluations in 2024 (and not many training papers)</a:t>
            </a:r>
            <a:endParaRPr/>
          </a:p>
        </p:txBody>
      </p:sp>
      <p:sp>
        <p:nvSpPr>
          <p:cNvPr id="1124" name="Google Shape;1124;p135"/>
          <p:cNvSpPr txBox="1"/>
          <p:nvPr>
            <p:ph idx="1" type="body"/>
          </p:nvPr>
        </p:nvSpPr>
        <p:spPr>
          <a:xfrm>
            <a:off x="175125" y="1636575"/>
            <a:ext cx="8754900" cy="2932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700"/>
              <a:t>Accuracy based eval’s (first ones):</a:t>
            </a:r>
            <a:endParaRPr sz="1700"/>
          </a:p>
          <a:p>
            <a:pPr indent="-336550" lvl="0" marL="457200" rtl="0" algn="l">
              <a:lnSpc>
                <a:spcPct val="105000"/>
              </a:lnSpc>
              <a:spcBef>
                <a:spcPts val="0"/>
              </a:spcBef>
              <a:spcAft>
                <a:spcPts val="0"/>
              </a:spcAft>
              <a:buSzPts val="1700"/>
              <a:buAutoNum type="arabicPeriod"/>
            </a:pPr>
            <a:r>
              <a:rPr lang="en" sz="1700"/>
              <a:t>RewardBench: </a:t>
            </a:r>
            <a:r>
              <a:rPr lang="en" sz="1700" u="sng">
                <a:solidFill>
                  <a:schemeClr val="hlink"/>
                </a:solidFill>
                <a:hlinkClick r:id="rId3"/>
              </a:rPr>
              <a:t>https://arxiv.org/abs/2403.13787</a:t>
            </a:r>
            <a:r>
              <a:rPr lang="en" sz="1700"/>
              <a:t> </a:t>
            </a:r>
            <a:endParaRPr sz="1700"/>
          </a:p>
          <a:p>
            <a:pPr indent="-336550" lvl="1" marL="914400" rtl="0" algn="l">
              <a:lnSpc>
                <a:spcPct val="105000"/>
              </a:lnSpc>
              <a:spcBef>
                <a:spcPts val="0"/>
              </a:spcBef>
              <a:spcAft>
                <a:spcPts val="0"/>
              </a:spcAft>
              <a:buSzPts val="1700"/>
              <a:buAutoNum type="alphaLcPeriod"/>
            </a:pPr>
            <a:r>
              <a:rPr lang="en" sz="1700"/>
              <a:t>Multilingual RewardBench: </a:t>
            </a:r>
            <a:r>
              <a:rPr lang="en" sz="1700" u="sng">
                <a:solidFill>
                  <a:schemeClr val="hlink"/>
                </a:solidFill>
                <a:hlinkClick r:id="rId4"/>
              </a:rPr>
              <a:t>https://arxiv.org/abs/2410.15522</a:t>
            </a:r>
            <a:r>
              <a:rPr lang="en" sz="1700"/>
              <a:t> </a:t>
            </a:r>
            <a:endParaRPr sz="1700"/>
          </a:p>
          <a:p>
            <a:pPr indent="-336550" lvl="1" marL="914400" rtl="0" algn="l">
              <a:lnSpc>
                <a:spcPct val="105000"/>
              </a:lnSpc>
              <a:spcBef>
                <a:spcPts val="0"/>
              </a:spcBef>
              <a:spcAft>
                <a:spcPts val="0"/>
              </a:spcAft>
              <a:buSzPts val="1700"/>
              <a:buAutoNum type="alphaLcPeriod"/>
            </a:pPr>
            <a:r>
              <a:rPr lang="en" sz="1700"/>
              <a:t>RAG RewardBench:  </a:t>
            </a:r>
            <a:r>
              <a:rPr lang="en" sz="1700" u="sng">
                <a:solidFill>
                  <a:schemeClr val="hlink"/>
                </a:solidFill>
                <a:hlinkClick r:id="rId5"/>
              </a:rPr>
              <a:t>https://arxiv.org/abs/2412.13746</a:t>
            </a:r>
            <a:r>
              <a:rPr lang="en" sz="1700"/>
              <a:t> </a:t>
            </a:r>
            <a:endParaRPr sz="1700"/>
          </a:p>
          <a:p>
            <a:pPr indent="0" lvl="0" marL="0" rtl="0" algn="l">
              <a:lnSpc>
                <a:spcPct val="105000"/>
              </a:lnSpc>
              <a:spcBef>
                <a:spcPts val="0"/>
              </a:spcBef>
              <a:spcAft>
                <a:spcPts val="0"/>
              </a:spcAft>
              <a:buNone/>
            </a:pPr>
            <a:r>
              <a:t/>
            </a:r>
            <a:endParaRPr sz="1700"/>
          </a:p>
          <a:p>
            <a:pPr indent="0" lvl="0" marL="0" rtl="0" algn="l">
              <a:lnSpc>
                <a:spcPct val="105000"/>
              </a:lnSpc>
              <a:spcBef>
                <a:spcPts val="0"/>
              </a:spcBef>
              <a:spcAft>
                <a:spcPts val="0"/>
              </a:spcAft>
              <a:buNone/>
            </a:pPr>
            <a:r>
              <a:rPr lang="en" sz="1700"/>
              <a:t>Preference correlation eval’s:</a:t>
            </a:r>
            <a:endParaRPr sz="1700"/>
          </a:p>
          <a:p>
            <a:pPr indent="-336550" lvl="0" marL="457200" rtl="0" algn="l">
              <a:lnSpc>
                <a:spcPct val="105000"/>
              </a:lnSpc>
              <a:spcBef>
                <a:spcPts val="0"/>
              </a:spcBef>
              <a:spcAft>
                <a:spcPts val="0"/>
              </a:spcAft>
              <a:buSzPts val="1700"/>
              <a:buAutoNum type="arabicPeriod"/>
            </a:pPr>
            <a:r>
              <a:rPr lang="en" sz="1700"/>
              <a:t>RMB: </a:t>
            </a:r>
            <a:r>
              <a:rPr lang="en" sz="1700" u="sng">
                <a:solidFill>
                  <a:schemeClr val="hlink"/>
                </a:solidFill>
                <a:hlinkClick r:id="rId6"/>
              </a:rPr>
              <a:t>https://arxiv.org/abs/2410.09893</a:t>
            </a:r>
            <a:r>
              <a:rPr lang="en" sz="1700"/>
              <a:t> </a:t>
            </a:r>
            <a:endParaRPr sz="1700"/>
          </a:p>
          <a:p>
            <a:pPr indent="-336550" lvl="0" marL="457200" rtl="0" algn="l">
              <a:lnSpc>
                <a:spcPct val="105000"/>
              </a:lnSpc>
              <a:spcBef>
                <a:spcPts val="0"/>
              </a:spcBef>
              <a:spcAft>
                <a:spcPts val="0"/>
              </a:spcAft>
              <a:buSzPts val="1700"/>
              <a:buAutoNum type="arabicPeriod"/>
            </a:pPr>
            <a:r>
              <a:rPr lang="en" sz="1700"/>
              <a:t>RM-Bench: </a:t>
            </a:r>
            <a:r>
              <a:rPr lang="en" sz="1700" u="sng">
                <a:solidFill>
                  <a:schemeClr val="hlink"/>
                </a:solidFill>
                <a:hlinkClick r:id="rId7"/>
              </a:rPr>
              <a:t>https://arxiv.org/abs/2410.16184</a:t>
            </a:r>
            <a:r>
              <a:rPr lang="en" sz="1700"/>
              <a:t> </a:t>
            </a:r>
            <a:endParaRPr sz="1700"/>
          </a:p>
          <a:p>
            <a:pPr indent="-336550" lvl="0" marL="457200" rtl="0" algn="l">
              <a:lnSpc>
                <a:spcPct val="105000"/>
              </a:lnSpc>
              <a:spcBef>
                <a:spcPts val="0"/>
              </a:spcBef>
              <a:spcAft>
                <a:spcPts val="0"/>
              </a:spcAft>
              <a:buSzPts val="1700"/>
              <a:buAutoNum type="arabicPeriod"/>
            </a:pPr>
            <a:r>
              <a:rPr lang="en" sz="1700"/>
              <a:t>Preference Proxy Evaluations: </a:t>
            </a:r>
            <a:r>
              <a:rPr lang="en" sz="1700" u="sng">
                <a:solidFill>
                  <a:schemeClr val="hlink"/>
                </a:solidFill>
                <a:hlinkClick r:id="rId8"/>
              </a:rPr>
              <a:t>https://arxiv.org/abs/2410.14872</a:t>
            </a:r>
            <a:r>
              <a:rPr lang="en" sz="1700"/>
              <a:t> </a:t>
            </a:r>
            <a:endParaRPr sz="1700"/>
          </a:p>
          <a:p>
            <a:pPr indent="-336550" lvl="0" marL="457200" rtl="0" algn="l">
              <a:lnSpc>
                <a:spcPct val="105000"/>
              </a:lnSpc>
              <a:spcBef>
                <a:spcPts val="0"/>
              </a:spcBef>
              <a:spcAft>
                <a:spcPts val="0"/>
              </a:spcAft>
              <a:buSzPts val="1700"/>
              <a:buAutoNum type="arabicPeriod"/>
            </a:pPr>
            <a:r>
              <a:rPr lang="en" sz="1700"/>
              <a:t>RewardMATH: </a:t>
            </a:r>
            <a:r>
              <a:rPr lang="en" sz="1700" u="sng">
                <a:solidFill>
                  <a:schemeClr val="hlink"/>
                </a:solidFill>
                <a:hlinkClick r:id="rId9"/>
              </a:rPr>
              <a:t>https://arxiv.org/abs/2410.01729</a:t>
            </a:r>
            <a:r>
              <a:rPr lang="en" sz="1700"/>
              <a:t> </a:t>
            </a:r>
            <a:endParaRPr sz="1700"/>
          </a:p>
          <a:p>
            <a:pPr indent="-336550" lvl="0" marL="457200" rtl="0" algn="l">
              <a:lnSpc>
                <a:spcPct val="105000"/>
              </a:lnSpc>
              <a:spcBef>
                <a:spcPts val="0"/>
              </a:spcBef>
              <a:spcAft>
                <a:spcPts val="0"/>
              </a:spcAft>
              <a:buSzPts val="1700"/>
              <a:buAutoNum type="arabicPeriod"/>
            </a:pPr>
            <a:r>
              <a:rPr lang="en" sz="1700"/>
              <a:t>Why optimizing for accuracy isn’t enough: </a:t>
            </a:r>
            <a:r>
              <a:rPr lang="en" sz="1700" u="sng">
                <a:solidFill>
                  <a:schemeClr val="hlink"/>
                </a:solidFill>
                <a:hlinkClick r:id="rId10"/>
              </a:rPr>
              <a:t>https://arxiv.org/abs/2410.05584</a:t>
            </a:r>
            <a:r>
              <a:rPr lang="en" sz="1700"/>
              <a:t> </a:t>
            </a:r>
            <a:endParaRPr sz="1700"/>
          </a:p>
        </p:txBody>
      </p:sp>
      <p:sp>
        <p:nvSpPr>
          <p:cNvPr id="1125" name="Google Shape;1125;p135"/>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36"/>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questions in post-training</a:t>
            </a:r>
            <a:endParaRPr/>
          </a:p>
        </p:txBody>
      </p:sp>
      <p:sp>
        <p:nvSpPr>
          <p:cNvPr id="1131" name="Google Shape;1131;p136"/>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Methods and practices common in frontier laboratories but understudied in academic research:</a:t>
            </a:r>
            <a:endParaRPr sz="1900"/>
          </a:p>
          <a:p>
            <a:pPr indent="-349250" lvl="0" marL="457200" rtl="0" algn="l">
              <a:lnSpc>
                <a:spcPct val="150000"/>
              </a:lnSpc>
              <a:spcBef>
                <a:spcPts val="1200"/>
              </a:spcBef>
              <a:spcAft>
                <a:spcPts val="0"/>
              </a:spcAft>
              <a:buSzPts val="1900"/>
              <a:buAutoNum type="arabicPeriod"/>
            </a:pPr>
            <a:r>
              <a:rPr lang="en" sz="1900"/>
              <a:t>How to use methods like rejection sampling.</a:t>
            </a:r>
            <a:endParaRPr sz="1900"/>
          </a:p>
          <a:p>
            <a:pPr indent="-349250" lvl="0" marL="457200" rtl="0" algn="l">
              <a:lnSpc>
                <a:spcPct val="150000"/>
              </a:lnSpc>
              <a:spcBef>
                <a:spcPts val="0"/>
              </a:spcBef>
              <a:spcAft>
                <a:spcPts val="0"/>
              </a:spcAft>
              <a:buSzPts val="1900"/>
              <a:buAutoNum type="arabicPeriod"/>
            </a:pPr>
            <a:r>
              <a:rPr lang="en" sz="1900"/>
              <a:t>How to train a good reward model.</a:t>
            </a:r>
            <a:endParaRPr sz="1900"/>
          </a:p>
          <a:p>
            <a:pPr indent="-349250" lvl="0" marL="457200" rtl="0" algn="l">
              <a:lnSpc>
                <a:spcPct val="150000"/>
              </a:lnSpc>
              <a:spcBef>
                <a:spcPts val="0"/>
              </a:spcBef>
              <a:spcAft>
                <a:spcPts val="0"/>
              </a:spcAft>
              <a:buSzPts val="1900"/>
              <a:buAutoNum type="arabicPeriod"/>
            </a:pPr>
            <a:r>
              <a:rPr lang="en" sz="1900"/>
              <a:t>The importance of human preference data vs. LLM-as-a-judge.</a:t>
            </a:r>
            <a:endParaRPr sz="1900"/>
          </a:p>
        </p:txBody>
      </p:sp>
      <p:sp>
        <p:nvSpPr>
          <p:cNvPr id="1132" name="Google Shape;1132;p136"/>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5"/>
          <p:cNvSpPr txBox="1"/>
          <p:nvPr>
            <p:ph type="title"/>
          </p:nvPr>
        </p:nvSpPr>
        <p:spPr>
          <a:xfrm>
            <a:off x="175125"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History: early OpenAI experiments with RLHF</a:t>
            </a:r>
            <a:endParaRPr/>
          </a:p>
        </p:txBody>
      </p:sp>
      <p:sp>
        <p:nvSpPr>
          <p:cNvPr id="507" name="Google Shape;507;p65"/>
          <p:cNvSpPr txBox="1"/>
          <p:nvPr/>
        </p:nvSpPr>
        <p:spPr>
          <a:xfrm>
            <a:off x="137600" y="1638850"/>
            <a:ext cx="2105100" cy="2555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Prompt: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en" sz="1400" u="none" cap="none" strike="noStrike">
                <a:solidFill>
                  <a:srgbClr val="000000"/>
                </a:solidFill>
                <a:latin typeface="Arial"/>
                <a:ea typeface="Arial"/>
                <a:cs typeface="Arial"/>
                <a:sym typeface="Arial"/>
              </a:rPr>
              <a:t>To pursue a Computer Sc. PhD or continue working? Especially if one has no real intention to work in academia even after grad school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5"/>
          <p:cNvSpPr txBox="1"/>
          <p:nvPr/>
        </p:nvSpPr>
        <p:spPr>
          <a:xfrm>
            <a:off x="2655150" y="1117675"/>
            <a:ext cx="2105100" cy="1477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📓Vanilla LM:</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I’m considering pursuing a PhD in Computer Science, but I’m worried about the future. I’m currently employed full-time, but I’m worried about the future.</a:t>
            </a:r>
            <a:endParaRPr b="0" i="0" sz="1300" u="none" cap="none" strike="noStrike">
              <a:solidFill>
                <a:srgbClr val="000000"/>
              </a:solidFill>
              <a:latin typeface="Arial"/>
              <a:ea typeface="Arial"/>
              <a:cs typeface="Arial"/>
              <a:sym typeface="Arial"/>
            </a:endParaRPr>
          </a:p>
        </p:txBody>
      </p:sp>
      <p:sp>
        <p:nvSpPr>
          <p:cNvPr id="509" name="Google Shape;509;p65"/>
          <p:cNvSpPr txBox="1"/>
          <p:nvPr/>
        </p:nvSpPr>
        <p:spPr>
          <a:xfrm>
            <a:off x="2655150" y="2818425"/>
            <a:ext cx="2105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 Human Annotation:</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Software Engineer with a job I’m happy at (for now), deciding whether to pursue a PhD to improve qualifications and explore interests and a new challenge.</a:t>
            </a:r>
            <a:endParaRPr b="0" i="0" sz="1300" u="none" cap="none" strike="noStrike">
              <a:solidFill>
                <a:srgbClr val="000000"/>
              </a:solidFill>
              <a:latin typeface="Arial"/>
              <a:ea typeface="Arial"/>
              <a:cs typeface="Arial"/>
              <a:sym typeface="Arial"/>
            </a:endParaRPr>
          </a:p>
        </p:txBody>
      </p:sp>
      <p:sp>
        <p:nvSpPr>
          <p:cNvPr id="510" name="Google Shape;510;p65"/>
          <p:cNvSpPr txBox="1"/>
          <p:nvPr/>
        </p:nvSpPr>
        <p:spPr>
          <a:xfrm>
            <a:off x="5732450" y="1918975"/>
            <a:ext cx="3205500" cy="1708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🤖RLHF Model:</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Currently employed, considering pursuing PhD in Computer Science to avoid being stuck with no residency visa ever again. Has anyone pursued a PhD purely for the sake of research, with no intention of joining the academic world?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511" name="Google Shape;511;p65"/>
          <p:cNvSpPr txBox="1"/>
          <p:nvPr/>
        </p:nvSpPr>
        <p:spPr>
          <a:xfrm>
            <a:off x="2995525" y="2495200"/>
            <a:ext cx="280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
        <p:nvSpPr>
          <p:cNvPr id="512" name="Google Shape;512;p65"/>
          <p:cNvSpPr txBox="1"/>
          <p:nvPr>
            <p:ph idx="12" type="sldNum"/>
          </p:nvPr>
        </p:nvSpPr>
        <p:spPr>
          <a:xfrm>
            <a:off x="5862324" y="4749850"/>
            <a:ext cx="32433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513" name="Google Shape;513;p65"/>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37"/>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questions in post-training</a:t>
            </a:r>
            <a:endParaRPr/>
          </a:p>
        </p:txBody>
      </p:sp>
      <p:sp>
        <p:nvSpPr>
          <p:cNvPr id="1138" name="Google Shape;1138;p137"/>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Methods and practices common in frontier laboratories but understudied in academic research:</a:t>
            </a:r>
            <a:endParaRPr sz="1900"/>
          </a:p>
          <a:p>
            <a:pPr indent="-349250" lvl="0" marL="457200" rtl="0" algn="l">
              <a:lnSpc>
                <a:spcPct val="150000"/>
              </a:lnSpc>
              <a:spcBef>
                <a:spcPts val="1200"/>
              </a:spcBef>
              <a:spcAft>
                <a:spcPts val="0"/>
              </a:spcAft>
              <a:buSzPts val="1900"/>
              <a:buAutoNum type="arabicPeriod"/>
            </a:pPr>
            <a:r>
              <a:rPr lang="en" sz="1900"/>
              <a:t>How to use methods like rejection sampling.</a:t>
            </a:r>
            <a:endParaRPr sz="1900"/>
          </a:p>
          <a:p>
            <a:pPr indent="-349250" lvl="0" marL="457200" rtl="0" algn="l">
              <a:lnSpc>
                <a:spcPct val="150000"/>
              </a:lnSpc>
              <a:spcBef>
                <a:spcPts val="0"/>
              </a:spcBef>
              <a:spcAft>
                <a:spcPts val="0"/>
              </a:spcAft>
              <a:buSzPts val="1900"/>
              <a:buAutoNum type="arabicPeriod"/>
            </a:pPr>
            <a:r>
              <a:rPr lang="en" sz="1900"/>
              <a:t>How to train a good reward model.</a:t>
            </a:r>
            <a:endParaRPr sz="1900"/>
          </a:p>
          <a:p>
            <a:pPr indent="-349250" lvl="0" marL="457200" rtl="0" algn="l">
              <a:lnSpc>
                <a:spcPct val="150000"/>
              </a:lnSpc>
              <a:spcBef>
                <a:spcPts val="0"/>
              </a:spcBef>
              <a:spcAft>
                <a:spcPts val="0"/>
              </a:spcAft>
              <a:buSzPts val="1900"/>
              <a:buAutoNum type="arabicPeriod"/>
            </a:pPr>
            <a:r>
              <a:rPr lang="en" sz="1900"/>
              <a:t>The importance of human preference data vs. LLM-as-a-judge.</a:t>
            </a:r>
            <a:endParaRPr sz="1900"/>
          </a:p>
          <a:p>
            <a:pPr indent="-349250" lvl="0" marL="457200" rtl="0" algn="l">
              <a:lnSpc>
                <a:spcPct val="150000"/>
              </a:lnSpc>
              <a:spcBef>
                <a:spcPts val="0"/>
              </a:spcBef>
              <a:spcAft>
                <a:spcPts val="0"/>
              </a:spcAft>
              <a:buSzPts val="1900"/>
              <a:buAutoNum type="arabicPeriod"/>
            </a:pPr>
            <a:r>
              <a:rPr lang="en" sz="1900"/>
              <a:t>Style/character training of LMs.</a:t>
            </a:r>
            <a:endParaRPr sz="1900"/>
          </a:p>
        </p:txBody>
      </p:sp>
      <p:sp>
        <p:nvSpPr>
          <p:cNvPr id="1139" name="Google Shape;1139;p137"/>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38"/>
          <p:cNvSpPr txBox="1"/>
          <p:nvPr>
            <p:ph type="title"/>
          </p:nvPr>
        </p:nvSpPr>
        <p:spPr>
          <a:xfrm>
            <a:off x="1684300" y="973675"/>
            <a:ext cx="5775300" cy="1601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1145" name="Google Shape;1145;p138"/>
          <p:cNvSpPr txBox="1"/>
          <p:nvPr>
            <p:ph idx="1" type="body"/>
          </p:nvPr>
        </p:nvSpPr>
        <p:spPr>
          <a:xfrm>
            <a:off x="1714500" y="2628018"/>
            <a:ext cx="5745300" cy="183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46" name="Google Shape;1146;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t>‹#›</a:t>
            </a:fld>
            <a:endParaRPr sz="1300"/>
          </a:p>
        </p:txBody>
      </p:sp>
      <p:sp>
        <p:nvSpPr>
          <p:cNvPr id="1147" name="Google Shape;1147;p138"/>
          <p:cNvSpPr txBox="1"/>
          <p:nvPr>
            <p:ph idx="2" type="subTitle"/>
          </p:nvPr>
        </p:nvSpPr>
        <p:spPr>
          <a:xfrm>
            <a:off x="1703925" y="585216"/>
            <a:ext cx="5775300" cy="232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39"/>
          <p:cNvSpPr txBox="1"/>
          <p:nvPr>
            <p:ph type="title"/>
          </p:nvPr>
        </p:nvSpPr>
        <p:spPr>
          <a:xfrm>
            <a:off x="1364488" y="1268513"/>
            <a:ext cx="14859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Science of  LMs</a:t>
            </a:r>
            <a:endParaRPr sz="1800"/>
          </a:p>
        </p:txBody>
      </p:sp>
      <p:sp>
        <p:nvSpPr>
          <p:cNvPr id="1153" name="Google Shape;1153;p139"/>
          <p:cNvSpPr txBox="1"/>
          <p:nvPr>
            <p:ph type="title"/>
          </p:nvPr>
        </p:nvSpPr>
        <p:spPr>
          <a:xfrm>
            <a:off x="1364488" y="2222038"/>
            <a:ext cx="17637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Improve LMs</a:t>
            </a:r>
            <a:endParaRPr sz="1800"/>
          </a:p>
        </p:txBody>
      </p:sp>
      <p:sp>
        <p:nvSpPr>
          <p:cNvPr id="1154" name="Google Shape;1154;p139"/>
          <p:cNvSpPr txBox="1"/>
          <p:nvPr>
            <p:ph type="title"/>
          </p:nvPr>
        </p:nvSpPr>
        <p:spPr>
          <a:xfrm>
            <a:off x="6823488" y="1268513"/>
            <a:ext cx="17637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Use LMs in Real World</a:t>
            </a:r>
            <a:endParaRPr sz="1800"/>
          </a:p>
        </p:txBody>
      </p:sp>
      <p:sp>
        <p:nvSpPr>
          <p:cNvPr id="1155" name="Google Shape;1155;p139"/>
          <p:cNvSpPr txBox="1"/>
          <p:nvPr>
            <p:ph type="title"/>
          </p:nvPr>
        </p:nvSpPr>
        <p:spPr>
          <a:xfrm>
            <a:off x="4004088" y="4040553"/>
            <a:ext cx="17637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t>Mitigate LMs Risk and Biases</a:t>
            </a:r>
            <a:endParaRPr sz="1800"/>
          </a:p>
        </p:txBody>
      </p:sp>
      <p:sp>
        <p:nvSpPr>
          <p:cNvPr id="1156" name="Google Shape;1156;p139"/>
          <p:cNvSpPr txBox="1"/>
          <p:nvPr>
            <p:ph type="title"/>
          </p:nvPr>
        </p:nvSpPr>
        <p:spPr>
          <a:xfrm>
            <a:off x="4004088" y="1307638"/>
            <a:ext cx="17637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Extend LMs Beyond Text</a:t>
            </a:r>
            <a:endParaRPr sz="1800"/>
          </a:p>
        </p:txBody>
      </p:sp>
      <p:sp>
        <p:nvSpPr>
          <p:cNvPr id="1157" name="Google Shape;1157;p139"/>
          <p:cNvSpPr txBox="1"/>
          <p:nvPr>
            <p:ph type="title"/>
          </p:nvPr>
        </p:nvSpPr>
        <p:spPr>
          <a:xfrm>
            <a:off x="175125"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Research Still Needed </a:t>
            </a:r>
            <a:endParaRPr/>
          </a:p>
        </p:txBody>
      </p:sp>
      <p:sp>
        <p:nvSpPr>
          <p:cNvPr id="1158" name="Google Shape;1158;p139"/>
          <p:cNvSpPr txBox="1"/>
          <p:nvPr>
            <p:ph type="title"/>
          </p:nvPr>
        </p:nvSpPr>
        <p:spPr>
          <a:xfrm>
            <a:off x="6823488" y="3108938"/>
            <a:ext cx="17637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Planning</a:t>
            </a:r>
            <a:endParaRPr sz="1800"/>
          </a:p>
        </p:txBody>
      </p:sp>
      <p:sp>
        <p:nvSpPr>
          <p:cNvPr id="1159" name="Google Shape;1159;p139"/>
          <p:cNvSpPr txBox="1"/>
          <p:nvPr>
            <p:ph type="title"/>
          </p:nvPr>
        </p:nvSpPr>
        <p:spPr>
          <a:xfrm>
            <a:off x="1364488" y="4040553"/>
            <a:ext cx="19665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Test-time Inference</a:t>
            </a:r>
            <a:endParaRPr sz="1800"/>
          </a:p>
        </p:txBody>
      </p:sp>
      <p:sp>
        <p:nvSpPr>
          <p:cNvPr id="1160" name="Google Shape;1160;p139"/>
          <p:cNvSpPr txBox="1"/>
          <p:nvPr>
            <p:ph type="title"/>
          </p:nvPr>
        </p:nvSpPr>
        <p:spPr>
          <a:xfrm>
            <a:off x="6823488" y="4040553"/>
            <a:ext cx="17637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Efficient Models</a:t>
            </a:r>
            <a:endParaRPr sz="1800"/>
          </a:p>
        </p:txBody>
      </p:sp>
      <p:sp>
        <p:nvSpPr>
          <p:cNvPr id="1161" name="Google Shape;1161;p139"/>
          <p:cNvSpPr txBox="1"/>
          <p:nvPr>
            <p:ph type="title"/>
          </p:nvPr>
        </p:nvSpPr>
        <p:spPr>
          <a:xfrm>
            <a:off x="4004088" y="3042038"/>
            <a:ext cx="17637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LMs for Health</a:t>
            </a:r>
            <a:endParaRPr sz="1800"/>
          </a:p>
        </p:txBody>
      </p:sp>
      <p:sp>
        <p:nvSpPr>
          <p:cNvPr id="1162" name="Google Shape;1162;p139"/>
          <p:cNvSpPr txBox="1"/>
          <p:nvPr>
            <p:ph type="title"/>
          </p:nvPr>
        </p:nvSpPr>
        <p:spPr>
          <a:xfrm>
            <a:off x="6823488" y="2203838"/>
            <a:ext cx="17637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LM Agents</a:t>
            </a:r>
            <a:endParaRPr sz="1800"/>
          </a:p>
        </p:txBody>
      </p:sp>
      <p:pic>
        <p:nvPicPr>
          <p:cNvPr id="1163" name="Google Shape;1163;p139"/>
          <p:cNvPicPr preferRelativeResize="0"/>
          <p:nvPr/>
        </p:nvPicPr>
        <p:blipFill>
          <a:blip r:embed="rId3">
            <a:alphaModFix/>
          </a:blip>
          <a:stretch>
            <a:fillRect/>
          </a:stretch>
        </p:blipFill>
        <p:spPr>
          <a:xfrm>
            <a:off x="5953263" y="2209638"/>
            <a:ext cx="830225" cy="830225"/>
          </a:xfrm>
          <a:prstGeom prst="rect">
            <a:avLst/>
          </a:prstGeom>
          <a:noFill/>
          <a:ln>
            <a:noFill/>
          </a:ln>
        </p:spPr>
      </p:pic>
      <p:pic>
        <p:nvPicPr>
          <p:cNvPr id="1164" name="Google Shape;1164;p139"/>
          <p:cNvPicPr preferRelativeResize="0"/>
          <p:nvPr/>
        </p:nvPicPr>
        <p:blipFill>
          <a:blip r:embed="rId4">
            <a:alphaModFix/>
          </a:blip>
          <a:stretch>
            <a:fillRect/>
          </a:stretch>
        </p:blipFill>
        <p:spPr>
          <a:xfrm>
            <a:off x="6057362" y="1378422"/>
            <a:ext cx="622026" cy="622026"/>
          </a:xfrm>
          <a:prstGeom prst="rect">
            <a:avLst/>
          </a:prstGeom>
          <a:noFill/>
          <a:ln>
            <a:noFill/>
          </a:ln>
        </p:spPr>
      </p:pic>
      <p:pic>
        <p:nvPicPr>
          <p:cNvPr id="1165" name="Google Shape;1165;p139"/>
          <p:cNvPicPr preferRelativeResize="0"/>
          <p:nvPr/>
        </p:nvPicPr>
        <p:blipFill>
          <a:blip r:embed="rId5">
            <a:alphaModFix/>
          </a:blip>
          <a:stretch>
            <a:fillRect/>
          </a:stretch>
        </p:blipFill>
        <p:spPr>
          <a:xfrm>
            <a:off x="3126050" y="4077028"/>
            <a:ext cx="957725" cy="957725"/>
          </a:xfrm>
          <a:prstGeom prst="rect">
            <a:avLst/>
          </a:prstGeom>
          <a:noFill/>
          <a:ln>
            <a:noFill/>
          </a:ln>
        </p:spPr>
      </p:pic>
      <p:pic>
        <p:nvPicPr>
          <p:cNvPr id="1166" name="Google Shape;1166;p139"/>
          <p:cNvPicPr preferRelativeResize="0"/>
          <p:nvPr/>
        </p:nvPicPr>
        <p:blipFill>
          <a:blip r:embed="rId6">
            <a:alphaModFix/>
          </a:blip>
          <a:stretch>
            <a:fillRect/>
          </a:stretch>
        </p:blipFill>
        <p:spPr>
          <a:xfrm>
            <a:off x="5787175" y="3872352"/>
            <a:ext cx="1162400" cy="1162400"/>
          </a:xfrm>
          <a:prstGeom prst="rect">
            <a:avLst/>
          </a:prstGeom>
          <a:noFill/>
          <a:ln>
            <a:noFill/>
          </a:ln>
        </p:spPr>
      </p:pic>
      <p:pic>
        <p:nvPicPr>
          <p:cNvPr id="1167" name="Google Shape;1167;p139"/>
          <p:cNvPicPr preferRelativeResize="0"/>
          <p:nvPr/>
        </p:nvPicPr>
        <p:blipFill>
          <a:blip r:embed="rId7">
            <a:alphaModFix/>
          </a:blip>
          <a:stretch>
            <a:fillRect/>
          </a:stretch>
        </p:blipFill>
        <p:spPr>
          <a:xfrm>
            <a:off x="3142075" y="2960150"/>
            <a:ext cx="874200" cy="874200"/>
          </a:xfrm>
          <a:prstGeom prst="rect">
            <a:avLst/>
          </a:prstGeom>
          <a:noFill/>
          <a:ln>
            <a:noFill/>
          </a:ln>
        </p:spPr>
      </p:pic>
      <p:pic>
        <p:nvPicPr>
          <p:cNvPr id="1168" name="Google Shape;1168;p139"/>
          <p:cNvPicPr preferRelativeResize="0"/>
          <p:nvPr/>
        </p:nvPicPr>
        <p:blipFill>
          <a:blip r:embed="rId8">
            <a:alphaModFix/>
          </a:blip>
          <a:stretch>
            <a:fillRect/>
          </a:stretch>
        </p:blipFill>
        <p:spPr>
          <a:xfrm>
            <a:off x="352225" y="4027003"/>
            <a:ext cx="1007750" cy="1007750"/>
          </a:xfrm>
          <a:prstGeom prst="rect">
            <a:avLst/>
          </a:prstGeom>
          <a:noFill/>
          <a:ln>
            <a:noFill/>
          </a:ln>
        </p:spPr>
      </p:pic>
      <p:pic>
        <p:nvPicPr>
          <p:cNvPr id="1169" name="Google Shape;1169;p139"/>
          <p:cNvPicPr preferRelativeResize="0"/>
          <p:nvPr/>
        </p:nvPicPr>
        <p:blipFill>
          <a:blip r:embed="rId9">
            <a:alphaModFix/>
          </a:blip>
          <a:stretch>
            <a:fillRect/>
          </a:stretch>
        </p:blipFill>
        <p:spPr>
          <a:xfrm>
            <a:off x="3079000" y="1258138"/>
            <a:ext cx="874200" cy="874200"/>
          </a:xfrm>
          <a:prstGeom prst="rect">
            <a:avLst/>
          </a:prstGeom>
          <a:noFill/>
          <a:ln>
            <a:noFill/>
          </a:ln>
        </p:spPr>
      </p:pic>
      <p:pic>
        <p:nvPicPr>
          <p:cNvPr id="1170" name="Google Shape;1170;p139"/>
          <p:cNvPicPr preferRelativeResize="0"/>
          <p:nvPr/>
        </p:nvPicPr>
        <p:blipFill>
          <a:blip r:embed="rId10">
            <a:alphaModFix/>
          </a:blip>
          <a:stretch>
            <a:fillRect/>
          </a:stretch>
        </p:blipFill>
        <p:spPr>
          <a:xfrm>
            <a:off x="5833175" y="3025176"/>
            <a:ext cx="1070401" cy="1070401"/>
          </a:xfrm>
          <a:prstGeom prst="rect">
            <a:avLst/>
          </a:prstGeom>
          <a:noFill/>
          <a:ln>
            <a:noFill/>
          </a:ln>
        </p:spPr>
      </p:pic>
      <p:pic>
        <p:nvPicPr>
          <p:cNvPr id="1171" name="Google Shape;1171;p139"/>
          <p:cNvPicPr preferRelativeResize="0"/>
          <p:nvPr/>
        </p:nvPicPr>
        <p:blipFill>
          <a:blip r:embed="rId11">
            <a:alphaModFix/>
          </a:blip>
          <a:stretch>
            <a:fillRect/>
          </a:stretch>
        </p:blipFill>
        <p:spPr>
          <a:xfrm>
            <a:off x="276013" y="1128612"/>
            <a:ext cx="1121649" cy="1121649"/>
          </a:xfrm>
          <a:prstGeom prst="rect">
            <a:avLst/>
          </a:prstGeom>
          <a:noFill/>
          <a:ln>
            <a:noFill/>
          </a:ln>
        </p:spPr>
      </p:pic>
      <p:pic>
        <p:nvPicPr>
          <p:cNvPr id="1172" name="Google Shape;1172;p139"/>
          <p:cNvPicPr preferRelativeResize="0"/>
          <p:nvPr/>
        </p:nvPicPr>
        <p:blipFill>
          <a:blip r:embed="rId12">
            <a:alphaModFix/>
          </a:blip>
          <a:stretch>
            <a:fillRect/>
          </a:stretch>
        </p:blipFill>
        <p:spPr>
          <a:xfrm>
            <a:off x="276013" y="1994828"/>
            <a:ext cx="1296224" cy="1296245"/>
          </a:xfrm>
          <a:prstGeom prst="rect">
            <a:avLst/>
          </a:prstGeom>
          <a:noFill/>
          <a:ln>
            <a:noFill/>
          </a:ln>
        </p:spPr>
      </p:pic>
      <p:sp>
        <p:nvSpPr>
          <p:cNvPr id="1173" name="Google Shape;1173;p139"/>
          <p:cNvSpPr txBox="1"/>
          <p:nvPr>
            <p:ph type="title"/>
          </p:nvPr>
        </p:nvSpPr>
        <p:spPr>
          <a:xfrm>
            <a:off x="1364488" y="3123813"/>
            <a:ext cx="17637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t>Build Next generation of LMs</a:t>
            </a:r>
            <a:endParaRPr sz="1800"/>
          </a:p>
        </p:txBody>
      </p:sp>
      <p:pic>
        <p:nvPicPr>
          <p:cNvPr id="1174" name="Google Shape;1174;p139"/>
          <p:cNvPicPr preferRelativeResize="0"/>
          <p:nvPr/>
        </p:nvPicPr>
        <p:blipFill>
          <a:blip r:embed="rId13">
            <a:alphaModFix/>
          </a:blip>
          <a:stretch>
            <a:fillRect/>
          </a:stretch>
        </p:blipFill>
        <p:spPr>
          <a:xfrm>
            <a:off x="382850" y="2938602"/>
            <a:ext cx="1007751" cy="1007772"/>
          </a:xfrm>
          <a:prstGeom prst="rect">
            <a:avLst/>
          </a:prstGeom>
          <a:noFill/>
          <a:ln>
            <a:noFill/>
          </a:ln>
        </p:spPr>
      </p:pic>
      <p:sp>
        <p:nvSpPr>
          <p:cNvPr id="1175" name="Google Shape;1175;p139"/>
          <p:cNvSpPr txBox="1"/>
          <p:nvPr>
            <p:ph type="title"/>
          </p:nvPr>
        </p:nvSpPr>
        <p:spPr>
          <a:xfrm>
            <a:off x="4004088" y="2194538"/>
            <a:ext cx="17637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t>LMs for Science</a:t>
            </a:r>
            <a:endParaRPr sz="1800"/>
          </a:p>
        </p:txBody>
      </p:sp>
      <p:pic>
        <p:nvPicPr>
          <p:cNvPr id="1176" name="Google Shape;1176;p139"/>
          <p:cNvPicPr preferRelativeResize="0"/>
          <p:nvPr/>
        </p:nvPicPr>
        <p:blipFill>
          <a:blip r:embed="rId14">
            <a:alphaModFix/>
          </a:blip>
          <a:stretch>
            <a:fillRect/>
          </a:stretch>
        </p:blipFill>
        <p:spPr>
          <a:xfrm>
            <a:off x="3019213" y="1991050"/>
            <a:ext cx="1194276" cy="1194276"/>
          </a:xfrm>
          <a:prstGeom prst="rect">
            <a:avLst/>
          </a:prstGeom>
          <a:noFill/>
          <a:ln>
            <a:noFill/>
          </a:ln>
        </p:spPr>
      </p:pic>
      <p:sp>
        <p:nvSpPr>
          <p:cNvPr id="1177" name="Google Shape;1177;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40"/>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language models is a TON of details!</a:t>
            </a:r>
            <a:endParaRPr/>
          </a:p>
        </p:txBody>
      </p:sp>
      <p:sp>
        <p:nvSpPr>
          <p:cNvPr id="1183" name="Google Shape;1183;p140"/>
          <p:cNvSpPr txBox="1"/>
          <p:nvPr>
            <p:ph idx="1" type="body"/>
          </p:nvPr>
        </p:nvSpPr>
        <p:spPr>
          <a:xfrm>
            <a:off x="175125" y="1498025"/>
            <a:ext cx="8754900" cy="307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Stand on the shoulders of past research.</a:t>
            </a:r>
            <a:endParaRPr sz="2500"/>
          </a:p>
          <a:p>
            <a:pPr indent="0" lvl="0" marL="0" rtl="0" algn="l">
              <a:spcBef>
                <a:spcPts val="1200"/>
              </a:spcBef>
              <a:spcAft>
                <a:spcPts val="1200"/>
              </a:spcAft>
              <a:buNone/>
            </a:pPr>
            <a:r>
              <a:rPr lang="en" sz="2500" u="sng">
                <a:solidFill>
                  <a:schemeClr val="hlink"/>
                </a:solidFill>
                <a:hlinkClick r:id="rId3"/>
              </a:rPr>
              <a:t>https://github.com/allenai/awesome-open-lms</a:t>
            </a:r>
            <a:r>
              <a:rPr lang="en" sz="2500"/>
              <a:t> </a:t>
            </a:r>
            <a:endParaRPr sz="2500"/>
          </a:p>
        </p:txBody>
      </p:sp>
      <p:sp>
        <p:nvSpPr>
          <p:cNvPr id="1184" name="Google Shape;1184;p140"/>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pic>
        <p:nvPicPr>
          <p:cNvPr id="1185" name="Google Shape;1185;p140"/>
          <p:cNvPicPr preferRelativeResize="0"/>
          <p:nvPr/>
        </p:nvPicPr>
        <p:blipFill>
          <a:blip r:embed="rId4">
            <a:alphaModFix/>
          </a:blip>
          <a:stretch>
            <a:fillRect/>
          </a:stretch>
        </p:blipFill>
        <p:spPr>
          <a:xfrm>
            <a:off x="6432512" y="3126409"/>
            <a:ext cx="1611351" cy="1623442"/>
          </a:xfrm>
          <a:prstGeom prst="rect">
            <a:avLst/>
          </a:prstGeom>
          <a:noFill/>
          <a:ln>
            <a:noFill/>
          </a:ln>
        </p:spPr>
      </p:pic>
      <p:pic>
        <p:nvPicPr>
          <p:cNvPr id="1186" name="Google Shape;1186;p140"/>
          <p:cNvPicPr preferRelativeResize="0"/>
          <p:nvPr/>
        </p:nvPicPr>
        <p:blipFill rotWithShape="1">
          <a:blip r:embed="rId5">
            <a:alphaModFix/>
          </a:blip>
          <a:srcRect b="0" l="31487" r="30382" t="0"/>
          <a:stretch/>
        </p:blipFill>
        <p:spPr>
          <a:xfrm>
            <a:off x="4559963" y="2671605"/>
            <a:ext cx="1611352" cy="2078246"/>
          </a:xfrm>
          <a:prstGeom prst="rect">
            <a:avLst/>
          </a:prstGeom>
          <a:noFill/>
          <a:ln>
            <a:noFill/>
          </a:ln>
        </p:spPr>
      </p:pic>
      <p:pic>
        <p:nvPicPr>
          <p:cNvPr id="1187" name="Google Shape;1187;p140"/>
          <p:cNvPicPr preferRelativeResize="0"/>
          <p:nvPr/>
        </p:nvPicPr>
        <p:blipFill>
          <a:blip r:embed="rId6">
            <a:alphaModFix/>
          </a:blip>
          <a:stretch>
            <a:fillRect/>
          </a:stretch>
        </p:blipFill>
        <p:spPr>
          <a:xfrm>
            <a:off x="2551985" y="3003048"/>
            <a:ext cx="1746775" cy="1746800"/>
          </a:xfrm>
          <a:prstGeom prst="rect">
            <a:avLst/>
          </a:prstGeom>
          <a:noFill/>
          <a:ln>
            <a:noFill/>
          </a:ln>
        </p:spPr>
      </p:pic>
      <p:pic>
        <p:nvPicPr>
          <p:cNvPr id="1188" name="Google Shape;1188;p140"/>
          <p:cNvPicPr preferRelativeResize="0"/>
          <p:nvPr/>
        </p:nvPicPr>
        <p:blipFill>
          <a:blip r:embed="rId7">
            <a:alphaModFix/>
          </a:blip>
          <a:stretch>
            <a:fillRect/>
          </a:stretch>
        </p:blipFill>
        <p:spPr>
          <a:xfrm>
            <a:off x="826985" y="3138497"/>
            <a:ext cx="1611350" cy="16113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41"/>
          <p:cNvSpPr txBox="1"/>
          <p:nvPr>
            <p:ph type="ctrTitle"/>
          </p:nvPr>
        </p:nvSpPr>
        <p:spPr>
          <a:xfrm>
            <a:off x="311700" y="-484650"/>
            <a:ext cx="8520600" cy="162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olmo@allenai.org</a:t>
            </a:r>
            <a:endParaRPr sz="3300">
              <a:solidFill>
                <a:schemeClr val="dk2"/>
              </a:solidFill>
            </a:endParaRPr>
          </a:p>
        </p:txBody>
      </p:sp>
      <p:pic>
        <p:nvPicPr>
          <p:cNvPr id="1194" name="Google Shape;1194;p141"/>
          <p:cNvPicPr preferRelativeResize="0"/>
          <p:nvPr/>
        </p:nvPicPr>
        <p:blipFill>
          <a:blip r:embed="rId3">
            <a:alphaModFix/>
          </a:blip>
          <a:stretch>
            <a:fillRect/>
          </a:stretch>
        </p:blipFill>
        <p:spPr>
          <a:xfrm>
            <a:off x="8422034" y="2851144"/>
            <a:ext cx="544200" cy="544200"/>
          </a:xfrm>
          <a:prstGeom prst="ellipse">
            <a:avLst/>
          </a:prstGeom>
          <a:noFill/>
          <a:ln>
            <a:noFill/>
          </a:ln>
        </p:spPr>
      </p:pic>
      <p:pic>
        <p:nvPicPr>
          <p:cNvPr id="1195" name="Google Shape;1195;p141"/>
          <p:cNvPicPr preferRelativeResize="0"/>
          <p:nvPr/>
        </p:nvPicPr>
        <p:blipFill rotWithShape="1">
          <a:blip r:embed="rId4">
            <a:alphaModFix/>
          </a:blip>
          <a:srcRect b="18078" l="8816" r="18078" t="8816"/>
          <a:stretch/>
        </p:blipFill>
        <p:spPr>
          <a:xfrm>
            <a:off x="8404975" y="2275888"/>
            <a:ext cx="540600" cy="540000"/>
          </a:xfrm>
          <a:prstGeom prst="ellipse">
            <a:avLst/>
          </a:prstGeom>
          <a:noFill/>
          <a:ln>
            <a:noFill/>
          </a:ln>
        </p:spPr>
      </p:pic>
      <p:pic>
        <p:nvPicPr>
          <p:cNvPr id="1196" name="Google Shape;1196;p141"/>
          <p:cNvPicPr preferRelativeResize="0"/>
          <p:nvPr/>
        </p:nvPicPr>
        <p:blipFill rotWithShape="1">
          <a:blip r:embed="rId5">
            <a:alphaModFix/>
          </a:blip>
          <a:srcRect b="14339" l="6173" r="0" t="0"/>
          <a:stretch/>
        </p:blipFill>
        <p:spPr>
          <a:xfrm>
            <a:off x="1339175" y="2274196"/>
            <a:ext cx="528900" cy="530400"/>
          </a:xfrm>
          <a:prstGeom prst="ellipse">
            <a:avLst/>
          </a:prstGeom>
          <a:noFill/>
          <a:ln>
            <a:noFill/>
          </a:ln>
        </p:spPr>
      </p:pic>
      <p:pic>
        <p:nvPicPr>
          <p:cNvPr id="1197" name="Google Shape;1197;p141"/>
          <p:cNvPicPr preferRelativeResize="0"/>
          <p:nvPr/>
        </p:nvPicPr>
        <p:blipFill>
          <a:blip r:embed="rId6">
            <a:alphaModFix/>
          </a:blip>
          <a:stretch>
            <a:fillRect/>
          </a:stretch>
        </p:blipFill>
        <p:spPr>
          <a:xfrm>
            <a:off x="1924022" y="2287847"/>
            <a:ext cx="528900" cy="528900"/>
          </a:xfrm>
          <a:prstGeom prst="ellipse">
            <a:avLst/>
          </a:prstGeom>
          <a:noFill/>
          <a:ln>
            <a:noFill/>
          </a:ln>
        </p:spPr>
      </p:pic>
      <p:pic>
        <p:nvPicPr>
          <p:cNvPr id="1198" name="Google Shape;1198;p141"/>
          <p:cNvPicPr preferRelativeResize="0"/>
          <p:nvPr/>
        </p:nvPicPr>
        <p:blipFill>
          <a:blip r:embed="rId7">
            <a:alphaModFix/>
          </a:blip>
          <a:stretch>
            <a:fillRect/>
          </a:stretch>
        </p:blipFill>
        <p:spPr>
          <a:xfrm>
            <a:off x="5527299" y="2871811"/>
            <a:ext cx="528900" cy="528900"/>
          </a:xfrm>
          <a:prstGeom prst="ellipse">
            <a:avLst/>
          </a:prstGeom>
          <a:noFill/>
          <a:ln>
            <a:noFill/>
          </a:ln>
        </p:spPr>
      </p:pic>
      <p:pic>
        <p:nvPicPr>
          <p:cNvPr id="1199" name="Google Shape;1199;p141"/>
          <p:cNvPicPr preferRelativeResize="0"/>
          <p:nvPr/>
        </p:nvPicPr>
        <p:blipFill>
          <a:blip r:embed="rId8">
            <a:alphaModFix/>
          </a:blip>
          <a:stretch>
            <a:fillRect/>
          </a:stretch>
        </p:blipFill>
        <p:spPr>
          <a:xfrm>
            <a:off x="7876450" y="4041225"/>
            <a:ext cx="540600" cy="540600"/>
          </a:xfrm>
          <a:prstGeom prst="ellipse">
            <a:avLst/>
          </a:prstGeom>
          <a:noFill/>
          <a:ln>
            <a:noFill/>
          </a:ln>
        </p:spPr>
      </p:pic>
      <p:pic>
        <p:nvPicPr>
          <p:cNvPr id="1200" name="Google Shape;1200;p141"/>
          <p:cNvPicPr preferRelativeResize="0"/>
          <p:nvPr/>
        </p:nvPicPr>
        <p:blipFill>
          <a:blip r:embed="rId9">
            <a:alphaModFix/>
          </a:blip>
          <a:stretch>
            <a:fillRect/>
          </a:stretch>
        </p:blipFill>
        <p:spPr>
          <a:xfrm>
            <a:off x="158071" y="2290279"/>
            <a:ext cx="510600" cy="510600"/>
          </a:xfrm>
          <a:prstGeom prst="ellipse">
            <a:avLst/>
          </a:prstGeom>
          <a:noFill/>
          <a:ln>
            <a:noFill/>
          </a:ln>
        </p:spPr>
      </p:pic>
      <p:pic>
        <p:nvPicPr>
          <p:cNvPr id="1201" name="Google Shape;1201;p141"/>
          <p:cNvPicPr preferRelativeResize="0"/>
          <p:nvPr/>
        </p:nvPicPr>
        <p:blipFill>
          <a:blip r:embed="rId10">
            <a:alphaModFix/>
          </a:blip>
          <a:stretch>
            <a:fillRect/>
          </a:stretch>
        </p:blipFill>
        <p:spPr>
          <a:xfrm>
            <a:off x="7298213" y="3998687"/>
            <a:ext cx="559200" cy="559200"/>
          </a:xfrm>
          <a:prstGeom prst="ellipse">
            <a:avLst/>
          </a:prstGeom>
          <a:noFill/>
          <a:ln>
            <a:noFill/>
          </a:ln>
        </p:spPr>
      </p:pic>
      <p:pic>
        <p:nvPicPr>
          <p:cNvPr id="1202" name="Google Shape;1202;p141"/>
          <p:cNvPicPr preferRelativeResize="0"/>
          <p:nvPr/>
        </p:nvPicPr>
        <p:blipFill>
          <a:blip r:embed="rId11">
            <a:alphaModFix/>
          </a:blip>
          <a:stretch>
            <a:fillRect/>
          </a:stretch>
        </p:blipFill>
        <p:spPr>
          <a:xfrm>
            <a:off x="7259176" y="2276333"/>
            <a:ext cx="515100" cy="515100"/>
          </a:xfrm>
          <a:prstGeom prst="ellipse">
            <a:avLst/>
          </a:prstGeom>
          <a:noFill/>
          <a:ln>
            <a:noFill/>
          </a:ln>
        </p:spPr>
      </p:pic>
      <p:pic>
        <p:nvPicPr>
          <p:cNvPr id="1203" name="Google Shape;1203;p141"/>
          <p:cNvPicPr preferRelativeResize="0"/>
          <p:nvPr/>
        </p:nvPicPr>
        <p:blipFill>
          <a:blip r:embed="rId12">
            <a:alphaModFix/>
          </a:blip>
          <a:stretch>
            <a:fillRect/>
          </a:stretch>
        </p:blipFill>
        <p:spPr>
          <a:xfrm>
            <a:off x="4907289" y="4103124"/>
            <a:ext cx="544200" cy="544200"/>
          </a:xfrm>
          <a:prstGeom prst="ellipse">
            <a:avLst/>
          </a:prstGeom>
          <a:noFill/>
          <a:ln>
            <a:noFill/>
          </a:ln>
        </p:spPr>
      </p:pic>
      <p:pic>
        <p:nvPicPr>
          <p:cNvPr id="1204" name="Google Shape;1204;p141"/>
          <p:cNvPicPr preferRelativeResize="0"/>
          <p:nvPr/>
        </p:nvPicPr>
        <p:blipFill>
          <a:blip r:embed="rId13">
            <a:alphaModFix/>
          </a:blip>
          <a:stretch>
            <a:fillRect/>
          </a:stretch>
        </p:blipFill>
        <p:spPr>
          <a:xfrm>
            <a:off x="3686087" y="4060297"/>
            <a:ext cx="544200" cy="544200"/>
          </a:xfrm>
          <a:prstGeom prst="ellipse">
            <a:avLst/>
          </a:prstGeom>
          <a:noFill/>
          <a:ln>
            <a:noFill/>
          </a:ln>
        </p:spPr>
      </p:pic>
      <p:pic>
        <p:nvPicPr>
          <p:cNvPr id="1205" name="Google Shape;1205;p141"/>
          <p:cNvPicPr preferRelativeResize="0"/>
          <p:nvPr/>
        </p:nvPicPr>
        <p:blipFill>
          <a:blip r:embed="rId14">
            <a:alphaModFix/>
          </a:blip>
          <a:stretch>
            <a:fillRect/>
          </a:stretch>
        </p:blipFill>
        <p:spPr>
          <a:xfrm>
            <a:off x="6647561" y="2266081"/>
            <a:ext cx="559200" cy="559200"/>
          </a:xfrm>
          <a:prstGeom prst="ellipse">
            <a:avLst/>
          </a:prstGeom>
          <a:noFill/>
          <a:ln>
            <a:noFill/>
          </a:ln>
        </p:spPr>
      </p:pic>
      <p:pic>
        <p:nvPicPr>
          <p:cNvPr id="1206" name="Google Shape;1206;p141"/>
          <p:cNvPicPr preferRelativeResize="0"/>
          <p:nvPr/>
        </p:nvPicPr>
        <p:blipFill rotWithShape="1">
          <a:blip r:embed="rId15">
            <a:alphaModFix/>
          </a:blip>
          <a:srcRect b="11305" l="0" r="0" t="11942"/>
          <a:stretch/>
        </p:blipFill>
        <p:spPr>
          <a:xfrm>
            <a:off x="2514403" y="4057783"/>
            <a:ext cx="540600" cy="522300"/>
          </a:xfrm>
          <a:prstGeom prst="ellipse">
            <a:avLst/>
          </a:prstGeom>
          <a:noFill/>
          <a:ln>
            <a:noFill/>
          </a:ln>
        </p:spPr>
      </p:pic>
      <p:pic>
        <p:nvPicPr>
          <p:cNvPr id="1207" name="Google Shape;1207;p141"/>
          <p:cNvPicPr preferRelativeResize="0"/>
          <p:nvPr/>
        </p:nvPicPr>
        <p:blipFill rotWithShape="1">
          <a:blip r:embed="rId16">
            <a:alphaModFix/>
          </a:blip>
          <a:srcRect b="23535" l="14434" r="0" t="0"/>
          <a:stretch/>
        </p:blipFill>
        <p:spPr>
          <a:xfrm>
            <a:off x="713472" y="4045707"/>
            <a:ext cx="567900" cy="544200"/>
          </a:xfrm>
          <a:prstGeom prst="ellipse">
            <a:avLst/>
          </a:prstGeom>
          <a:noFill/>
          <a:ln>
            <a:noFill/>
          </a:ln>
        </p:spPr>
      </p:pic>
      <p:pic>
        <p:nvPicPr>
          <p:cNvPr id="1208" name="Google Shape;1208;p141"/>
          <p:cNvPicPr preferRelativeResize="0"/>
          <p:nvPr/>
        </p:nvPicPr>
        <p:blipFill>
          <a:blip r:embed="rId17">
            <a:alphaModFix/>
          </a:blip>
          <a:stretch>
            <a:fillRect/>
          </a:stretch>
        </p:blipFill>
        <p:spPr>
          <a:xfrm>
            <a:off x="3671001" y="2253001"/>
            <a:ext cx="544200" cy="544200"/>
          </a:xfrm>
          <a:prstGeom prst="ellipse">
            <a:avLst/>
          </a:prstGeom>
          <a:noFill/>
          <a:ln>
            <a:noFill/>
          </a:ln>
        </p:spPr>
      </p:pic>
      <p:pic>
        <p:nvPicPr>
          <p:cNvPr id="1209" name="Google Shape;1209;p141"/>
          <p:cNvPicPr preferRelativeResize="0"/>
          <p:nvPr/>
        </p:nvPicPr>
        <p:blipFill>
          <a:blip r:embed="rId18">
            <a:alphaModFix/>
          </a:blip>
          <a:stretch>
            <a:fillRect/>
          </a:stretch>
        </p:blipFill>
        <p:spPr>
          <a:xfrm>
            <a:off x="739025" y="2265125"/>
            <a:ext cx="528900" cy="528900"/>
          </a:xfrm>
          <a:prstGeom prst="ellipse">
            <a:avLst/>
          </a:prstGeom>
          <a:noFill/>
          <a:ln>
            <a:noFill/>
          </a:ln>
        </p:spPr>
      </p:pic>
      <p:pic>
        <p:nvPicPr>
          <p:cNvPr id="1210" name="Google Shape;1210;p141"/>
          <p:cNvPicPr preferRelativeResize="0"/>
          <p:nvPr/>
        </p:nvPicPr>
        <p:blipFill>
          <a:blip r:embed="rId19">
            <a:alphaModFix/>
          </a:blip>
          <a:stretch>
            <a:fillRect/>
          </a:stretch>
        </p:blipFill>
        <p:spPr>
          <a:xfrm>
            <a:off x="6081821" y="2890004"/>
            <a:ext cx="510600" cy="510600"/>
          </a:xfrm>
          <a:prstGeom prst="ellipse">
            <a:avLst/>
          </a:prstGeom>
          <a:noFill/>
          <a:ln>
            <a:noFill/>
          </a:ln>
        </p:spPr>
      </p:pic>
      <p:pic>
        <p:nvPicPr>
          <p:cNvPr id="1211" name="Google Shape;1211;p141"/>
          <p:cNvPicPr preferRelativeResize="0"/>
          <p:nvPr/>
        </p:nvPicPr>
        <p:blipFill>
          <a:blip r:embed="rId20">
            <a:alphaModFix/>
          </a:blip>
          <a:stretch>
            <a:fillRect/>
          </a:stretch>
        </p:blipFill>
        <p:spPr>
          <a:xfrm>
            <a:off x="5511525" y="4048825"/>
            <a:ext cx="559200" cy="559200"/>
          </a:xfrm>
          <a:prstGeom prst="ellipse">
            <a:avLst/>
          </a:prstGeom>
          <a:noFill/>
          <a:ln>
            <a:noFill/>
          </a:ln>
        </p:spPr>
      </p:pic>
      <p:pic>
        <p:nvPicPr>
          <p:cNvPr id="1212" name="Google Shape;1212;p141"/>
          <p:cNvPicPr preferRelativeResize="0"/>
          <p:nvPr/>
        </p:nvPicPr>
        <p:blipFill>
          <a:blip r:embed="rId21">
            <a:alphaModFix/>
          </a:blip>
          <a:stretch>
            <a:fillRect/>
          </a:stretch>
        </p:blipFill>
        <p:spPr>
          <a:xfrm>
            <a:off x="4915475" y="2893425"/>
            <a:ext cx="510600" cy="510600"/>
          </a:xfrm>
          <a:prstGeom prst="ellipse">
            <a:avLst/>
          </a:prstGeom>
          <a:noFill/>
          <a:ln>
            <a:noFill/>
          </a:ln>
        </p:spPr>
      </p:pic>
      <p:pic>
        <p:nvPicPr>
          <p:cNvPr id="1213" name="Google Shape;1213;p141"/>
          <p:cNvPicPr preferRelativeResize="0"/>
          <p:nvPr/>
        </p:nvPicPr>
        <p:blipFill>
          <a:blip r:embed="rId22">
            <a:alphaModFix/>
          </a:blip>
          <a:stretch>
            <a:fillRect/>
          </a:stretch>
        </p:blipFill>
        <p:spPr>
          <a:xfrm>
            <a:off x="3102554" y="2867087"/>
            <a:ext cx="481200" cy="481200"/>
          </a:xfrm>
          <a:prstGeom prst="ellipse">
            <a:avLst/>
          </a:prstGeom>
          <a:noFill/>
          <a:ln>
            <a:noFill/>
          </a:ln>
        </p:spPr>
      </p:pic>
      <p:pic>
        <p:nvPicPr>
          <p:cNvPr id="1214" name="Google Shape;1214;p141"/>
          <p:cNvPicPr preferRelativeResize="0"/>
          <p:nvPr/>
        </p:nvPicPr>
        <p:blipFill>
          <a:blip r:embed="rId23">
            <a:alphaModFix/>
          </a:blip>
          <a:stretch>
            <a:fillRect/>
          </a:stretch>
        </p:blipFill>
        <p:spPr>
          <a:xfrm>
            <a:off x="1318425" y="3444874"/>
            <a:ext cx="527700" cy="527700"/>
          </a:xfrm>
          <a:prstGeom prst="ellipse">
            <a:avLst/>
          </a:prstGeom>
          <a:noFill/>
          <a:ln>
            <a:noFill/>
          </a:ln>
        </p:spPr>
      </p:pic>
      <p:pic>
        <p:nvPicPr>
          <p:cNvPr id="1215" name="Google Shape;1215;p141"/>
          <p:cNvPicPr preferRelativeResize="0"/>
          <p:nvPr/>
        </p:nvPicPr>
        <p:blipFill>
          <a:blip r:embed="rId24">
            <a:alphaModFix/>
          </a:blip>
          <a:stretch>
            <a:fillRect/>
          </a:stretch>
        </p:blipFill>
        <p:spPr>
          <a:xfrm>
            <a:off x="1906180" y="3444887"/>
            <a:ext cx="527700" cy="527700"/>
          </a:xfrm>
          <a:prstGeom prst="ellipse">
            <a:avLst/>
          </a:prstGeom>
          <a:noFill/>
          <a:ln>
            <a:noFill/>
          </a:ln>
        </p:spPr>
      </p:pic>
      <p:pic>
        <p:nvPicPr>
          <p:cNvPr id="1216" name="Google Shape;1216;p141"/>
          <p:cNvPicPr preferRelativeResize="0"/>
          <p:nvPr/>
        </p:nvPicPr>
        <p:blipFill>
          <a:blip r:embed="rId25">
            <a:alphaModFix/>
          </a:blip>
          <a:stretch>
            <a:fillRect/>
          </a:stretch>
        </p:blipFill>
        <p:spPr>
          <a:xfrm>
            <a:off x="3684825" y="3450900"/>
            <a:ext cx="544200" cy="544200"/>
          </a:xfrm>
          <a:prstGeom prst="ellipse">
            <a:avLst/>
          </a:prstGeom>
          <a:noFill/>
          <a:ln>
            <a:noFill/>
          </a:ln>
        </p:spPr>
      </p:pic>
      <p:pic>
        <p:nvPicPr>
          <p:cNvPr id="1217" name="Google Shape;1217;p141"/>
          <p:cNvPicPr preferRelativeResize="0"/>
          <p:nvPr/>
        </p:nvPicPr>
        <p:blipFill rotWithShape="1">
          <a:blip r:embed="rId26">
            <a:alphaModFix/>
          </a:blip>
          <a:srcRect b="14500" l="0" r="0" t="0"/>
          <a:stretch/>
        </p:blipFill>
        <p:spPr>
          <a:xfrm>
            <a:off x="7868675" y="3445550"/>
            <a:ext cx="528900" cy="565200"/>
          </a:xfrm>
          <a:prstGeom prst="ellipse">
            <a:avLst/>
          </a:prstGeom>
          <a:noFill/>
          <a:ln>
            <a:noFill/>
          </a:ln>
        </p:spPr>
      </p:pic>
      <p:pic>
        <p:nvPicPr>
          <p:cNvPr id="1218" name="Google Shape;1218;p141"/>
          <p:cNvPicPr preferRelativeResize="0"/>
          <p:nvPr/>
        </p:nvPicPr>
        <p:blipFill>
          <a:blip r:embed="rId27">
            <a:alphaModFix/>
          </a:blip>
          <a:stretch>
            <a:fillRect/>
          </a:stretch>
        </p:blipFill>
        <p:spPr>
          <a:xfrm>
            <a:off x="2483797" y="3402987"/>
            <a:ext cx="565200" cy="565200"/>
          </a:xfrm>
          <a:prstGeom prst="ellipse">
            <a:avLst/>
          </a:prstGeom>
          <a:noFill/>
          <a:ln>
            <a:noFill/>
          </a:ln>
        </p:spPr>
      </p:pic>
      <p:pic>
        <p:nvPicPr>
          <p:cNvPr id="1219" name="Google Shape;1219;p141"/>
          <p:cNvPicPr preferRelativeResize="0"/>
          <p:nvPr/>
        </p:nvPicPr>
        <p:blipFill>
          <a:blip r:embed="rId28">
            <a:alphaModFix/>
          </a:blip>
          <a:stretch>
            <a:fillRect/>
          </a:stretch>
        </p:blipFill>
        <p:spPr>
          <a:xfrm>
            <a:off x="747763" y="3464324"/>
            <a:ext cx="510600" cy="510600"/>
          </a:xfrm>
          <a:prstGeom prst="ellipse">
            <a:avLst/>
          </a:prstGeom>
          <a:noFill/>
          <a:ln>
            <a:noFill/>
          </a:ln>
        </p:spPr>
      </p:pic>
      <p:pic>
        <p:nvPicPr>
          <p:cNvPr id="1220" name="Google Shape;1220;p141"/>
          <p:cNvPicPr preferRelativeResize="0"/>
          <p:nvPr/>
        </p:nvPicPr>
        <p:blipFill>
          <a:blip r:embed="rId29">
            <a:alphaModFix/>
          </a:blip>
          <a:stretch>
            <a:fillRect/>
          </a:stretch>
        </p:blipFill>
        <p:spPr>
          <a:xfrm>
            <a:off x="3075000" y="3441113"/>
            <a:ext cx="544200" cy="547500"/>
          </a:xfrm>
          <a:prstGeom prst="ellipse">
            <a:avLst/>
          </a:prstGeom>
          <a:noFill/>
          <a:ln>
            <a:noFill/>
          </a:ln>
        </p:spPr>
      </p:pic>
      <p:pic>
        <p:nvPicPr>
          <p:cNvPr id="1221" name="Google Shape;1221;p141"/>
          <p:cNvPicPr preferRelativeResize="0"/>
          <p:nvPr/>
        </p:nvPicPr>
        <p:blipFill>
          <a:blip r:embed="rId30">
            <a:alphaModFix/>
          </a:blip>
          <a:stretch>
            <a:fillRect/>
          </a:stretch>
        </p:blipFill>
        <p:spPr>
          <a:xfrm>
            <a:off x="4921628" y="3458239"/>
            <a:ext cx="527700" cy="527700"/>
          </a:xfrm>
          <a:prstGeom prst="ellipse">
            <a:avLst/>
          </a:prstGeom>
          <a:noFill/>
          <a:ln>
            <a:noFill/>
          </a:ln>
        </p:spPr>
      </p:pic>
      <p:pic>
        <p:nvPicPr>
          <p:cNvPr id="1222" name="Google Shape;1222;p141"/>
          <p:cNvPicPr preferRelativeResize="0"/>
          <p:nvPr/>
        </p:nvPicPr>
        <p:blipFill rotWithShape="1">
          <a:blip r:embed="rId31">
            <a:alphaModFix/>
          </a:blip>
          <a:srcRect b="-644" l="0" r="0" t="0"/>
          <a:stretch/>
        </p:blipFill>
        <p:spPr>
          <a:xfrm>
            <a:off x="4299888" y="2254311"/>
            <a:ext cx="544200" cy="547800"/>
          </a:xfrm>
          <a:prstGeom prst="ellipse">
            <a:avLst/>
          </a:prstGeom>
          <a:noFill/>
          <a:ln>
            <a:noFill/>
          </a:ln>
        </p:spPr>
      </p:pic>
      <p:pic>
        <p:nvPicPr>
          <p:cNvPr id="1223" name="Google Shape;1223;p141"/>
          <p:cNvPicPr preferRelativeResize="0"/>
          <p:nvPr/>
        </p:nvPicPr>
        <p:blipFill rotWithShape="1">
          <a:blip r:embed="rId32">
            <a:alphaModFix/>
          </a:blip>
          <a:srcRect b="10820" l="7944" r="10820" t="7944"/>
          <a:stretch/>
        </p:blipFill>
        <p:spPr>
          <a:xfrm>
            <a:off x="6134175" y="3472838"/>
            <a:ext cx="510600" cy="510600"/>
          </a:xfrm>
          <a:prstGeom prst="ellipse">
            <a:avLst/>
          </a:prstGeom>
          <a:noFill/>
          <a:ln>
            <a:noFill/>
          </a:ln>
        </p:spPr>
      </p:pic>
      <p:pic>
        <p:nvPicPr>
          <p:cNvPr id="1224" name="Google Shape;1224;p141"/>
          <p:cNvPicPr preferRelativeResize="0"/>
          <p:nvPr/>
        </p:nvPicPr>
        <p:blipFill>
          <a:blip r:embed="rId33">
            <a:alphaModFix/>
          </a:blip>
          <a:stretch>
            <a:fillRect/>
          </a:stretch>
        </p:blipFill>
        <p:spPr>
          <a:xfrm>
            <a:off x="4282787" y="3434638"/>
            <a:ext cx="559200" cy="559200"/>
          </a:xfrm>
          <a:prstGeom prst="ellipse">
            <a:avLst/>
          </a:prstGeom>
          <a:noFill/>
          <a:ln>
            <a:noFill/>
          </a:ln>
        </p:spPr>
      </p:pic>
      <p:pic>
        <p:nvPicPr>
          <p:cNvPr id="1225" name="Google Shape;1225;p141"/>
          <p:cNvPicPr preferRelativeResize="0"/>
          <p:nvPr/>
        </p:nvPicPr>
        <p:blipFill rotWithShape="1">
          <a:blip r:embed="rId34">
            <a:alphaModFix/>
          </a:blip>
          <a:srcRect b="0" l="16867" r="0" t="16867"/>
          <a:stretch/>
        </p:blipFill>
        <p:spPr>
          <a:xfrm>
            <a:off x="177125" y="3456390"/>
            <a:ext cx="527700" cy="526500"/>
          </a:xfrm>
          <a:prstGeom prst="ellipse">
            <a:avLst/>
          </a:prstGeom>
          <a:noFill/>
          <a:ln>
            <a:noFill/>
          </a:ln>
        </p:spPr>
      </p:pic>
      <p:pic>
        <p:nvPicPr>
          <p:cNvPr id="1226" name="Google Shape;1226;p141"/>
          <p:cNvPicPr preferRelativeResize="0"/>
          <p:nvPr/>
        </p:nvPicPr>
        <p:blipFill rotWithShape="1">
          <a:blip r:embed="rId35">
            <a:alphaModFix/>
          </a:blip>
          <a:srcRect b="16482" l="9816" r="7831" t="5141"/>
          <a:stretch/>
        </p:blipFill>
        <p:spPr>
          <a:xfrm>
            <a:off x="3082675" y="4046475"/>
            <a:ext cx="565200" cy="565200"/>
          </a:xfrm>
          <a:prstGeom prst="ellipse">
            <a:avLst/>
          </a:prstGeom>
          <a:noFill/>
          <a:ln>
            <a:noFill/>
          </a:ln>
        </p:spPr>
      </p:pic>
      <p:pic>
        <p:nvPicPr>
          <p:cNvPr id="1227" name="Google Shape;1227;p141"/>
          <p:cNvPicPr preferRelativeResize="0"/>
          <p:nvPr/>
        </p:nvPicPr>
        <p:blipFill rotWithShape="1">
          <a:blip r:embed="rId36">
            <a:alphaModFix/>
          </a:blip>
          <a:srcRect b="15345" l="13232" r="10414" t="12608"/>
          <a:stretch/>
        </p:blipFill>
        <p:spPr>
          <a:xfrm>
            <a:off x="5521438" y="3433338"/>
            <a:ext cx="540600" cy="553800"/>
          </a:xfrm>
          <a:prstGeom prst="ellipse">
            <a:avLst/>
          </a:prstGeom>
          <a:noFill/>
          <a:ln>
            <a:noFill/>
          </a:ln>
        </p:spPr>
      </p:pic>
      <p:pic>
        <p:nvPicPr>
          <p:cNvPr id="1228" name="Google Shape;1228;p141"/>
          <p:cNvPicPr preferRelativeResize="0"/>
          <p:nvPr/>
        </p:nvPicPr>
        <p:blipFill>
          <a:blip r:embed="rId37">
            <a:alphaModFix/>
          </a:blip>
          <a:stretch>
            <a:fillRect/>
          </a:stretch>
        </p:blipFill>
        <p:spPr>
          <a:xfrm>
            <a:off x="156400" y="2869201"/>
            <a:ext cx="510600" cy="510600"/>
          </a:xfrm>
          <a:prstGeom prst="ellipse">
            <a:avLst/>
          </a:prstGeom>
          <a:noFill/>
          <a:ln>
            <a:noFill/>
          </a:ln>
        </p:spPr>
      </p:pic>
      <p:pic>
        <p:nvPicPr>
          <p:cNvPr id="1229" name="Google Shape;1229;p141"/>
          <p:cNvPicPr preferRelativeResize="0"/>
          <p:nvPr/>
        </p:nvPicPr>
        <p:blipFill>
          <a:blip r:embed="rId38">
            <a:alphaModFix/>
          </a:blip>
          <a:stretch>
            <a:fillRect/>
          </a:stretch>
        </p:blipFill>
        <p:spPr>
          <a:xfrm>
            <a:off x="4270050" y="2842500"/>
            <a:ext cx="544200" cy="544200"/>
          </a:xfrm>
          <a:prstGeom prst="ellipse">
            <a:avLst/>
          </a:prstGeom>
          <a:noFill/>
          <a:ln>
            <a:noFill/>
          </a:ln>
        </p:spPr>
      </p:pic>
      <p:pic>
        <p:nvPicPr>
          <p:cNvPr id="1230" name="Google Shape;1230;p141"/>
          <p:cNvPicPr preferRelativeResize="0"/>
          <p:nvPr/>
        </p:nvPicPr>
        <p:blipFill>
          <a:blip r:embed="rId39">
            <a:alphaModFix/>
          </a:blip>
          <a:stretch>
            <a:fillRect/>
          </a:stretch>
        </p:blipFill>
        <p:spPr>
          <a:xfrm>
            <a:off x="1325449" y="2855763"/>
            <a:ext cx="528900" cy="528900"/>
          </a:xfrm>
          <a:prstGeom prst="ellipse">
            <a:avLst/>
          </a:prstGeom>
          <a:noFill/>
          <a:ln>
            <a:noFill/>
          </a:ln>
        </p:spPr>
      </p:pic>
      <p:pic>
        <p:nvPicPr>
          <p:cNvPr id="1231" name="Google Shape;1231;p141"/>
          <p:cNvPicPr preferRelativeResize="0"/>
          <p:nvPr/>
        </p:nvPicPr>
        <p:blipFill rotWithShape="1">
          <a:blip r:embed="rId40">
            <a:alphaModFix/>
          </a:blip>
          <a:srcRect b="22875" l="5527" r="8907" t="0"/>
          <a:stretch/>
        </p:blipFill>
        <p:spPr>
          <a:xfrm>
            <a:off x="2533203" y="1720063"/>
            <a:ext cx="515100" cy="518700"/>
          </a:xfrm>
          <a:prstGeom prst="ellipse">
            <a:avLst/>
          </a:prstGeom>
          <a:noFill/>
          <a:ln>
            <a:noFill/>
          </a:ln>
        </p:spPr>
      </p:pic>
      <p:pic>
        <p:nvPicPr>
          <p:cNvPr id="1232" name="Google Shape;1232;p141"/>
          <p:cNvPicPr preferRelativeResize="0"/>
          <p:nvPr/>
        </p:nvPicPr>
        <p:blipFill>
          <a:blip r:embed="rId41">
            <a:alphaModFix/>
          </a:blip>
          <a:stretch>
            <a:fillRect/>
          </a:stretch>
        </p:blipFill>
        <p:spPr>
          <a:xfrm>
            <a:off x="4288050" y="4041775"/>
            <a:ext cx="559200" cy="559200"/>
          </a:xfrm>
          <a:prstGeom prst="ellipse">
            <a:avLst/>
          </a:prstGeom>
          <a:noFill/>
          <a:ln>
            <a:noFill/>
          </a:ln>
        </p:spPr>
      </p:pic>
      <p:pic>
        <p:nvPicPr>
          <p:cNvPr id="1233" name="Google Shape;1233;p141"/>
          <p:cNvPicPr preferRelativeResize="0"/>
          <p:nvPr/>
        </p:nvPicPr>
        <p:blipFill>
          <a:blip r:embed="rId42">
            <a:alphaModFix/>
          </a:blip>
          <a:stretch>
            <a:fillRect/>
          </a:stretch>
        </p:blipFill>
        <p:spPr>
          <a:xfrm>
            <a:off x="5483375" y="2234966"/>
            <a:ext cx="544200" cy="544200"/>
          </a:xfrm>
          <a:prstGeom prst="ellipse">
            <a:avLst/>
          </a:prstGeom>
          <a:noFill/>
          <a:ln>
            <a:noFill/>
          </a:ln>
        </p:spPr>
      </p:pic>
      <p:pic>
        <p:nvPicPr>
          <p:cNvPr id="1234" name="Google Shape;1234;p141"/>
          <p:cNvPicPr preferRelativeResize="0"/>
          <p:nvPr/>
        </p:nvPicPr>
        <p:blipFill>
          <a:blip r:embed="rId43">
            <a:alphaModFix/>
          </a:blip>
          <a:stretch>
            <a:fillRect/>
          </a:stretch>
        </p:blipFill>
        <p:spPr>
          <a:xfrm>
            <a:off x="7817513" y="2312749"/>
            <a:ext cx="544200" cy="544200"/>
          </a:xfrm>
          <a:prstGeom prst="ellipse">
            <a:avLst/>
          </a:prstGeom>
          <a:noFill/>
          <a:ln>
            <a:noFill/>
          </a:ln>
        </p:spPr>
      </p:pic>
      <p:pic>
        <p:nvPicPr>
          <p:cNvPr id="1235" name="Google Shape;1235;p141"/>
          <p:cNvPicPr preferRelativeResize="0"/>
          <p:nvPr/>
        </p:nvPicPr>
        <p:blipFill rotWithShape="1">
          <a:blip r:embed="rId44">
            <a:alphaModFix/>
          </a:blip>
          <a:srcRect b="4050" l="0" r="0" t="-4050"/>
          <a:stretch/>
        </p:blipFill>
        <p:spPr>
          <a:xfrm>
            <a:off x="714421" y="2849362"/>
            <a:ext cx="544200" cy="544200"/>
          </a:xfrm>
          <a:prstGeom prst="ellipse">
            <a:avLst/>
          </a:prstGeom>
          <a:noFill/>
          <a:ln>
            <a:noFill/>
          </a:ln>
        </p:spPr>
      </p:pic>
      <p:pic>
        <p:nvPicPr>
          <p:cNvPr id="1236" name="Google Shape;1236;p141"/>
          <p:cNvPicPr preferRelativeResize="0"/>
          <p:nvPr/>
        </p:nvPicPr>
        <p:blipFill>
          <a:blip r:embed="rId45">
            <a:alphaModFix/>
          </a:blip>
          <a:stretch>
            <a:fillRect/>
          </a:stretch>
        </p:blipFill>
        <p:spPr>
          <a:xfrm>
            <a:off x="7850851" y="2888888"/>
            <a:ext cx="544200" cy="544200"/>
          </a:xfrm>
          <a:prstGeom prst="ellipse">
            <a:avLst/>
          </a:prstGeom>
          <a:noFill/>
          <a:ln>
            <a:noFill/>
          </a:ln>
        </p:spPr>
      </p:pic>
      <p:pic>
        <p:nvPicPr>
          <p:cNvPr id="1237" name="Google Shape;1237;p141"/>
          <p:cNvPicPr preferRelativeResize="0"/>
          <p:nvPr/>
        </p:nvPicPr>
        <p:blipFill>
          <a:blip r:embed="rId46">
            <a:alphaModFix/>
          </a:blip>
          <a:stretch>
            <a:fillRect/>
          </a:stretch>
        </p:blipFill>
        <p:spPr>
          <a:xfrm>
            <a:off x="6690900" y="3454875"/>
            <a:ext cx="544200" cy="544200"/>
          </a:xfrm>
          <a:prstGeom prst="ellipse">
            <a:avLst/>
          </a:prstGeom>
          <a:noFill/>
          <a:ln>
            <a:noFill/>
          </a:ln>
        </p:spPr>
      </p:pic>
      <p:pic>
        <p:nvPicPr>
          <p:cNvPr id="1238" name="Google Shape;1238;p141"/>
          <p:cNvPicPr preferRelativeResize="0"/>
          <p:nvPr/>
        </p:nvPicPr>
        <p:blipFill>
          <a:blip r:embed="rId47">
            <a:alphaModFix/>
          </a:blip>
          <a:stretch>
            <a:fillRect/>
          </a:stretch>
        </p:blipFill>
        <p:spPr>
          <a:xfrm>
            <a:off x="7284424" y="3463697"/>
            <a:ext cx="528900" cy="528900"/>
          </a:xfrm>
          <a:prstGeom prst="ellipse">
            <a:avLst/>
          </a:prstGeom>
          <a:noFill/>
          <a:ln>
            <a:noFill/>
          </a:ln>
        </p:spPr>
      </p:pic>
      <p:pic>
        <p:nvPicPr>
          <p:cNvPr id="1239" name="Google Shape;1239;p141"/>
          <p:cNvPicPr preferRelativeResize="0"/>
          <p:nvPr/>
        </p:nvPicPr>
        <p:blipFill>
          <a:blip r:embed="rId48">
            <a:alphaModFix/>
          </a:blip>
          <a:stretch>
            <a:fillRect/>
          </a:stretch>
        </p:blipFill>
        <p:spPr>
          <a:xfrm>
            <a:off x="7252374" y="2840824"/>
            <a:ext cx="540600" cy="540600"/>
          </a:xfrm>
          <a:prstGeom prst="ellipse">
            <a:avLst/>
          </a:prstGeom>
          <a:noFill/>
          <a:ln>
            <a:noFill/>
          </a:ln>
        </p:spPr>
      </p:pic>
      <p:pic>
        <p:nvPicPr>
          <p:cNvPr id="1240" name="Google Shape;1240;p141"/>
          <p:cNvPicPr preferRelativeResize="0"/>
          <p:nvPr/>
        </p:nvPicPr>
        <p:blipFill>
          <a:blip r:embed="rId49">
            <a:alphaModFix/>
          </a:blip>
          <a:stretch>
            <a:fillRect/>
          </a:stretch>
        </p:blipFill>
        <p:spPr>
          <a:xfrm>
            <a:off x="8452924" y="3430713"/>
            <a:ext cx="540600" cy="540600"/>
          </a:xfrm>
          <a:prstGeom prst="ellipse">
            <a:avLst/>
          </a:prstGeom>
          <a:noFill/>
          <a:ln>
            <a:noFill/>
          </a:ln>
        </p:spPr>
      </p:pic>
      <p:pic>
        <p:nvPicPr>
          <p:cNvPr id="1241" name="Google Shape;1241;p141"/>
          <p:cNvPicPr preferRelativeResize="0"/>
          <p:nvPr/>
        </p:nvPicPr>
        <p:blipFill rotWithShape="1">
          <a:blip r:embed="rId50">
            <a:alphaModFix/>
          </a:blip>
          <a:srcRect b="0" l="7080" r="0" t="0"/>
          <a:stretch/>
        </p:blipFill>
        <p:spPr>
          <a:xfrm>
            <a:off x="4921625" y="2239325"/>
            <a:ext cx="527700" cy="543600"/>
          </a:xfrm>
          <a:prstGeom prst="ellipse">
            <a:avLst/>
          </a:prstGeom>
          <a:noFill/>
          <a:ln>
            <a:noFill/>
          </a:ln>
        </p:spPr>
      </p:pic>
      <p:pic>
        <p:nvPicPr>
          <p:cNvPr id="1242" name="Google Shape;1242;p141"/>
          <p:cNvPicPr preferRelativeResize="0"/>
          <p:nvPr/>
        </p:nvPicPr>
        <p:blipFill rotWithShape="1">
          <a:blip r:embed="rId51">
            <a:alphaModFix/>
          </a:blip>
          <a:srcRect b="7308" l="0" r="0" t="7316"/>
          <a:stretch/>
        </p:blipFill>
        <p:spPr>
          <a:xfrm>
            <a:off x="6072513" y="2246375"/>
            <a:ext cx="481200" cy="529500"/>
          </a:xfrm>
          <a:prstGeom prst="ellipse">
            <a:avLst/>
          </a:prstGeom>
          <a:noFill/>
          <a:ln>
            <a:noFill/>
          </a:ln>
        </p:spPr>
      </p:pic>
      <p:pic>
        <p:nvPicPr>
          <p:cNvPr id="1243" name="Google Shape;1243;p141"/>
          <p:cNvPicPr preferRelativeResize="0"/>
          <p:nvPr/>
        </p:nvPicPr>
        <p:blipFill>
          <a:blip r:embed="rId52">
            <a:alphaModFix/>
          </a:blip>
          <a:stretch>
            <a:fillRect/>
          </a:stretch>
        </p:blipFill>
        <p:spPr>
          <a:xfrm>
            <a:off x="6666500" y="2858113"/>
            <a:ext cx="515100" cy="515100"/>
          </a:xfrm>
          <a:prstGeom prst="ellipse">
            <a:avLst/>
          </a:prstGeom>
          <a:noFill/>
          <a:ln>
            <a:noFill/>
          </a:ln>
        </p:spPr>
      </p:pic>
      <p:pic>
        <p:nvPicPr>
          <p:cNvPr id="1244" name="Google Shape;1244;p141"/>
          <p:cNvPicPr preferRelativeResize="0"/>
          <p:nvPr/>
        </p:nvPicPr>
        <p:blipFill>
          <a:blip r:embed="rId53">
            <a:alphaModFix/>
          </a:blip>
          <a:stretch>
            <a:fillRect/>
          </a:stretch>
        </p:blipFill>
        <p:spPr>
          <a:xfrm>
            <a:off x="2511075" y="2851875"/>
            <a:ext cx="510600" cy="510600"/>
          </a:xfrm>
          <a:prstGeom prst="ellipse">
            <a:avLst/>
          </a:prstGeom>
          <a:noFill/>
          <a:ln>
            <a:noFill/>
          </a:ln>
        </p:spPr>
      </p:pic>
      <p:pic>
        <p:nvPicPr>
          <p:cNvPr id="1245" name="Google Shape;1245;p141"/>
          <p:cNvPicPr preferRelativeResize="0"/>
          <p:nvPr/>
        </p:nvPicPr>
        <p:blipFill rotWithShape="1">
          <a:blip r:embed="rId54">
            <a:alphaModFix/>
          </a:blip>
          <a:srcRect b="16950" l="0" r="0" t="0"/>
          <a:stretch/>
        </p:blipFill>
        <p:spPr>
          <a:xfrm>
            <a:off x="2538575" y="2294487"/>
            <a:ext cx="481200" cy="516900"/>
          </a:xfrm>
          <a:prstGeom prst="ellipse">
            <a:avLst/>
          </a:prstGeom>
          <a:noFill/>
          <a:ln>
            <a:noFill/>
          </a:ln>
        </p:spPr>
      </p:pic>
      <p:pic>
        <p:nvPicPr>
          <p:cNvPr id="1246" name="Google Shape;1246;p141"/>
          <p:cNvPicPr preferRelativeResize="0"/>
          <p:nvPr/>
        </p:nvPicPr>
        <p:blipFill>
          <a:blip r:embed="rId55">
            <a:alphaModFix/>
          </a:blip>
          <a:stretch>
            <a:fillRect/>
          </a:stretch>
        </p:blipFill>
        <p:spPr>
          <a:xfrm>
            <a:off x="3096267" y="2300304"/>
            <a:ext cx="510600" cy="507300"/>
          </a:xfrm>
          <a:prstGeom prst="ellipse">
            <a:avLst/>
          </a:prstGeom>
          <a:noFill/>
          <a:ln>
            <a:noFill/>
          </a:ln>
        </p:spPr>
      </p:pic>
      <p:sp>
        <p:nvSpPr>
          <p:cNvPr id="1247" name="Google Shape;1247;p141"/>
          <p:cNvSpPr txBox="1"/>
          <p:nvPr/>
        </p:nvSpPr>
        <p:spPr>
          <a:xfrm>
            <a:off x="2877300" y="4669688"/>
            <a:ext cx="3389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Manrope"/>
                <a:ea typeface="Manrope"/>
                <a:cs typeface="Manrope"/>
                <a:sym typeface="Manrope"/>
              </a:rPr>
              <a:t>… and many more (ordered arbitrarily)</a:t>
            </a:r>
            <a:endParaRPr sz="1300">
              <a:solidFill>
                <a:schemeClr val="dk1"/>
              </a:solidFill>
              <a:latin typeface="Manrope"/>
              <a:ea typeface="Manrope"/>
              <a:cs typeface="Manrope"/>
              <a:sym typeface="Manrope"/>
            </a:endParaRPr>
          </a:p>
        </p:txBody>
      </p:sp>
      <p:pic>
        <p:nvPicPr>
          <p:cNvPr id="1248" name="Google Shape;1248;p141"/>
          <p:cNvPicPr preferRelativeResize="0"/>
          <p:nvPr/>
        </p:nvPicPr>
        <p:blipFill>
          <a:blip r:embed="rId56">
            <a:alphaModFix/>
          </a:blip>
          <a:stretch>
            <a:fillRect/>
          </a:stretch>
        </p:blipFill>
        <p:spPr>
          <a:xfrm>
            <a:off x="5491600" y="1725910"/>
            <a:ext cx="481200" cy="453000"/>
          </a:xfrm>
          <a:prstGeom prst="ellipse">
            <a:avLst/>
          </a:prstGeom>
          <a:noFill/>
          <a:ln>
            <a:noFill/>
          </a:ln>
        </p:spPr>
      </p:pic>
      <p:pic>
        <p:nvPicPr>
          <p:cNvPr id="1249" name="Google Shape;1249;p141"/>
          <p:cNvPicPr preferRelativeResize="0"/>
          <p:nvPr/>
        </p:nvPicPr>
        <p:blipFill>
          <a:blip r:embed="rId57">
            <a:alphaModFix/>
          </a:blip>
          <a:stretch>
            <a:fillRect/>
          </a:stretch>
        </p:blipFill>
        <p:spPr>
          <a:xfrm>
            <a:off x="4912857" y="1713135"/>
            <a:ext cx="481200" cy="481200"/>
          </a:xfrm>
          <a:prstGeom prst="ellipse">
            <a:avLst/>
          </a:prstGeom>
          <a:noFill/>
          <a:ln>
            <a:noFill/>
          </a:ln>
        </p:spPr>
      </p:pic>
      <p:pic>
        <p:nvPicPr>
          <p:cNvPr id="1250" name="Google Shape;1250;p141"/>
          <p:cNvPicPr preferRelativeResize="0"/>
          <p:nvPr/>
        </p:nvPicPr>
        <p:blipFill>
          <a:blip r:embed="rId58">
            <a:alphaModFix/>
          </a:blip>
          <a:stretch>
            <a:fillRect/>
          </a:stretch>
        </p:blipFill>
        <p:spPr>
          <a:xfrm>
            <a:off x="6059824" y="1753076"/>
            <a:ext cx="481200" cy="481200"/>
          </a:xfrm>
          <a:prstGeom prst="ellipse">
            <a:avLst/>
          </a:prstGeom>
          <a:noFill/>
          <a:ln>
            <a:noFill/>
          </a:ln>
        </p:spPr>
      </p:pic>
      <p:pic>
        <p:nvPicPr>
          <p:cNvPr id="1251" name="Google Shape;1251;p141"/>
          <p:cNvPicPr preferRelativeResize="0"/>
          <p:nvPr/>
        </p:nvPicPr>
        <p:blipFill>
          <a:blip r:embed="rId59">
            <a:alphaModFix/>
          </a:blip>
          <a:stretch>
            <a:fillRect/>
          </a:stretch>
        </p:blipFill>
        <p:spPr>
          <a:xfrm>
            <a:off x="7246151" y="1723219"/>
            <a:ext cx="510600" cy="510600"/>
          </a:xfrm>
          <a:prstGeom prst="ellipse">
            <a:avLst/>
          </a:prstGeom>
          <a:noFill/>
          <a:ln>
            <a:noFill/>
          </a:ln>
        </p:spPr>
      </p:pic>
      <p:pic>
        <p:nvPicPr>
          <p:cNvPr id="1252" name="Google Shape;1252;p141"/>
          <p:cNvPicPr preferRelativeResize="0"/>
          <p:nvPr/>
        </p:nvPicPr>
        <p:blipFill>
          <a:blip r:embed="rId60">
            <a:alphaModFix/>
          </a:blip>
          <a:stretch>
            <a:fillRect/>
          </a:stretch>
        </p:blipFill>
        <p:spPr>
          <a:xfrm>
            <a:off x="7800942" y="1753075"/>
            <a:ext cx="527700" cy="527700"/>
          </a:xfrm>
          <a:prstGeom prst="ellipse">
            <a:avLst/>
          </a:prstGeom>
          <a:noFill/>
          <a:ln>
            <a:noFill/>
          </a:ln>
        </p:spPr>
      </p:pic>
      <p:pic>
        <p:nvPicPr>
          <p:cNvPr id="1253" name="Google Shape;1253;p141"/>
          <p:cNvPicPr preferRelativeResize="0"/>
          <p:nvPr/>
        </p:nvPicPr>
        <p:blipFill>
          <a:blip r:embed="rId61">
            <a:alphaModFix/>
          </a:blip>
          <a:stretch>
            <a:fillRect/>
          </a:stretch>
        </p:blipFill>
        <p:spPr>
          <a:xfrm>
            <a:off x="8416100" y="1700275"/>
            <a:ext cx="540600" cy="540600"/>
          </a:xfrm>
          <a:prstGeom prst="ellipse">
            <a:avLst/>
          </a:prstGeom>
          <a:noFill/>
          <a:ln>
            <a:noFill/>
          </a:ln>
        </p:spPr>
      </p:pic>
      <p:pic>
        <p:nvPicPr>
          <p:cNvPr id="1254" name="Google Shape;1254;p141"/>
          <p:cNvPicPr preferRelativeResize="0"/>
          <p:nvPr/>
        </p:nvPicPr>
        <p:blipFill rotWithShape="1">
          <a:blip r:embed="rId62">
            <a:alphaModFix/>
          </a:blip>
          <a:srcRect b="0" l="13948" r="0" t="0"/>
          <a:stretch/>
        </p:blipFill>
        <p:spPr>
          <a:xfrm>
            <a:off x="4302000" y="1706145"/>
            <a:ext cx="510600" cy="492600"/>
          </a:xfrm>
          <a:prstGeom prst="ellipse">
            <a:avLst/>
          </a:prstGeom>
          <a:noFill/>
          <a:ln>
            <a:noFill/>
          </a:ln>
        </p:spPr>
      </p:pic>
      <p:pic>
        <p:nvPicPr>
          <p:cNvPr id="1255" name="Google Shape;1255;p141"/>
          <p:cNvPicPr preferRelativeResize="0"/>
          <p:nvPr/>
        </p:nvPicPr>
        <p:blipFill>
          <a:blip r:embed="rId63">
            <a:alphaModFix/>
          </a:blip>
          <a:stretch>
            <a:fillRect/>
          </a:stretch>
        </p:blipFill>
        <p:spPr>
          <a:xfrm>
            <a:off x="3702866" y="1717950"/>
            <a:ext cx="510600" cy="510600"/>
          </a:xfrm>
          <a:prstGeom prst="ellipse">
            <a:avLst/>
          </a:prstGeom>
          <a:noFill/>
          <a:ln>
            <a:noFill/>
          </a:ln>
        </p:spPr>
      </p:pic>
      <p:pic>
        <p:nvPicPr>
          <p:cNvPr id="1256" name="Google Shape;1256;p141"/>
          <p:cNvPicPr preferRelativeResize="0"/>
          <p:nvPr/>
        </p:nvPicPr>
        <p:blipFill>
          <a:blip r:embed="rId64">
            <a:alphaModFix/>
          </a:blip>
          <a:stretch>
            <a:fillRect/>
          </a:stretch>
        </p:blipFill>
        <p:spPr>
          <a:xfrm>
            <a:off x="3124663" y="1722713"/>
            <a:ext cx="481200" cy="506400"/>
          </a:xfrm>
          <a:prstGeom prst="ellipse">
            <a:avLst/>
          </a:prstGeom>
          <a:noFill/>
          <a:ln>
            <a:noFill/>
          </a:ln>
        </p:spPr>
      </p:pic>
      <p:pic>
        <p:nvPicPr>
          <p:cNvPr id="1257" name="Google Shape;1257;p141"/>
          <p:cNvPicPr preferRelativeResize="0"/>
          <p:nvPr/>
        </p:nvPicPr>
        <p:blipFill>
          <a:blip r:embed="rId65">
            <a:alphaModFix/>
          </a:blip>
          <a:stretch>
            <a:fillRect/>
          </a:stretch>
        </p:blipFill>
        <p:spPr>
          <a:xfrm>
            <a:off x="744150" y="1702125"/>
            <a:ext cx="527700" cy="527700"/>
          </a:xfrm>
          <a:prstGeom prst="ellipse">
            <a:avLst/>
          </a:prstGeom>
          <a:noFill/>
          <a:ln>
            <a:noFill/>
          </a:ln>
        </p:spPr>
      </p:pic>
      <p:pic>
        <p:nvPicPr>
          <p:cNvPr id="1258" name="Google Shape;1258;p141"/>
          <p:cNvPicPr preferRelativeResize="0"/>
          <p:nvPr/>
        </p:nvPicPr>
        <p:blipFill>
          <a:blip r:embed="rId66">
            <a:alphaModFix/>
          </a:blip>
          <a:stretch>
            <a:fillRect/>
          </a:stretch>
        </p:blipFill>
        <p:spPr>
          <a:xfrm>
            <a:off x="1920113" y="1709600"/>
            <a:ext cx="544200" cy="544200"/>
          </a:xfrm>
          <a:prstGeom prst="ellipse">
            <a:avLst/>
          </a:prstGeom>
          <a:noFill/>
          <a:ln>
            <a:noFill/>
          </a:ln>
        </p:spPr>
      </p:pic>
      <p:pic>
        <p:nvPicPr>
          <p:cNvPr id="1259" name="Google Shape;1259;p141"/>
          <p:cNvPicPr preferRelativeResize="0"/>
          <p:nvPr/>
        </p:nvPicPr>
        <p:blipFill>
          <a:blip r:embed="rId67">
            <a:alphaModFix/>
          </a:blip>
          <a:stretch>
            <a:fillRect/>
          </a:stretch>
        </p:blipFill>
        <p:spPr>
          <a:xfrm>
            <a:off x="1347138" y="1717138"/>
            <a:ext cx="510600" cy="510600"/>
          </a:xfrm>
          <a:prstGeom prst="ellipse">
            <a:avLst/>
          </a:prstGeom>
          <a:noFill/>
          <a:ln>
            <a:noFill/>
          </a:ln>
        </p:spPr>
      </p:pic>
      <p:pic>
        <p:nvPicPr>
          <p:cNvPr id="1260" name="Google Shape;1260;p141"/>
          <p:cNvPicPr preferRelativeResize="0"/>
          <p:nvPr/>
        </p:nvPicPr>
        <p:blipFill>
          <a:blip r:embed="rId68">
            <a:alphaModFix/>
          </a:blip>
          <a:stretch>
            <a:fillRect/>
          </a:stretch>
        </p:blipFill>
        <p:spPr>
          <a:xfrm>
            <a:off x="147025" y="1727325"/>
            <a:ext cx="510600" cy="510600"/>
          </a:xfrm>
          <a:prstGeom prst="ellipse">
            <a:avLst/>
          </a:prstGeom>
          <a:noFill/>
          <a:ln>
            <a:noFill/>
          </a:ln>
        </p:spPr>
      </p:pic>
      <p:pic>
        <p:nvPicPr>
          <p:cNvPr id="1261" name="Google Shape;1261;p141"/>
          <p:cNvPicPr preferRelativeResize="0"/>
          <p:nvPr/>
        </p:nvPicPr>
        <p:blipFill>
          <a:blip r:embed="rId69">
            <a:alphaModFix/>
          </a:blip>
          <a:stretch>
            <a:fillRect/>
          </a:stretch>
        </p:blipFill>
        <p:spPr>
          <a:xfrm>
            <a:off x="8378200" y="1154987"/>
            <a:ext cx="510600" cy="510300"/>
          </a:xfrm>
          <a:prstGeom prst="ellipse">
            <a:avLst/>
          </a:prstGeom>
          <a:noFill/>
          <a:ln>
            <a:noFill/>
          </a:ln>
        </p:spPr>
      </p:pic>
      <p:pic>
        <p:nvPicPr>
          <p:cNvPr id="1262" name="Google Shape;1262;p141"/>
          <p:cNvPicPr preferRelativeResize="0"/>
          <p:nvPr/>
        </p:nvPicPr>
        <p:blipFill>
          <a:blip r:embed="rId70">
            <a:alphaModFix/>
          </a:blip>
          <a:stretch>
            <a:fillRect/>
          </a:stretch>
        </p:blipFill>
        <p:spPr>
          <a:xfrm>
            <a:off x="7772225" y="1159150"/>
            <a:ext cx="540600" cy="541500"/>
          </a:xfrm>
          <a:prstGeom prst="ellipse">
            <a:avLst/>
          </a:prstGeom>
          <a:noFill/>
          <a:ln>
            <a:noFill/>
          </a:ln>
        </p:spPr>
      </p:pic>
      <p:pic>
        <p:nvPicPr>
          <p:cNvPr id="1263" name="Google Shape;1263;p141"/>
          <p:cNvPicPr preferRelativeResize="0"/>
          <p:nvPr/>
        </p:nvPicPr>
        <p:blipFill>
          <a:blip r:embed="rId71">
            <a:alphaModFix/>
          </a:blip>
          <a:stretch>
            <a:fillRect/>
          </a:stretch>
        </p:blipFill>
        <p:spPr>
          <a:xfrm>
            <a:off x="7196238" y="1183688"/>
            <a:ext cx="510600" cy="510600"/>
          </a:xfrm>
          <a:prstGeom prst="ellipse">
            <a:avLst/>
          </a:prstGeom>
          <a:noFill/>
          <a:ln>
            <a:noFill/>
          </a:ln>
        </p:spPr>
      </p:pic>
      <p:pic>
        <p:nvPicPr>
          <p:cNvPr id="1264" name="Google Shape;1264;p141"/>
          <p:cNvPicPr preferRelativeResize="0"/>
          <p:nvPr/>
        </p:nvPicPr>
        <p:blipFill>
          <a:blip r:embed="rId72">
            <a:alphaModFix/>
          </a:blip>
          <a:stretch>
            <a:fillRect/>
          </a:stretch>
        </p:blipFill>
        <p:spPr>
          <a:xfrm>
            <a:off x="6586675" y="1166900"/>
            <a:ext cx="544200" cy="544200"/>
          </a:xfrm>
          <a:prstGeom prst="ellipse">
            <a:avLst/>
          </a:prstGeom>
          <a:noFill/>
          <a:ln>
            <a:noFill/>
          </a:ln>
        </p:spPr>
      </p:pic>
      <p:pic>
        <p:nvPicPr>
          <p:cNvPr id="1265" name="Google Shape;1265;p141"/>
          <p:cNvPicPr preferRelativeResize="0"/>
          <p:nvPr/>
        </p:nvPicPr>
        <p:blipFill>
          <a:blip r:embed="rId73">
            <a:alphaModFix/>
          </a:blip>
          <a:stretch>
            <a:fillRect/>
          </a:stretch>
        </p:blipFill>
        <p:spPr>
          <a:xfrm>
            <a:off x="6010025" y="1162825"/>
            <a:ext cx="528900" cy="528900"/>
          </a:xfrm>
          <a:prstGeom prst="ellipse">
            <a:avLst/>
          </a:prstGeom>
          <a:noFill/>
          <a:ln>
            <a:noFill/>
          </a:ln>
        </p:spPr>
      </p:pic>
      <p:pic>
        <p:nvPicPr>
          <p:cNvPr id="1266" name="Google Shape;1266;p141"/>
          <p:cNvPicPr preferRelativeResize="0"/>
          <p:nvPr/>
        </p:nvPicPr>
        <p:blipFill>
          <a:blip r:embed="rId74">
            <a:alphaModFix/>
          </a:blip>
          <a:stretch>
            <a:fillRect/>
          </a:stretch>
        </p:blipFill>
        <p:spPr>
          <a:xfrm>
            <a:off x="5441475" y="1181600"/>
            <a:ext cx="481200" cy="481200"/>
          </a:xfrm>
          <a:prstGeom prst="ellipse">
            <a:avLst/>
          </a:prstGeom>
          <a:noFill/>
          <a:ln>
            <a:noFill/>
          </a:ln>
        </p:spPr>
      </p:pic>
      <p:pic>
        <p:nvPicPr>
          <p:cNvPr id="1267" name="Google Shape;1267;p141"/>
          <p:cNvPicPr preferRelativeResize="0"/>
          <p:nvPr/>
        </p:nvPicPr>
        <p:blipFill>
          <a:blip r:embed="rId75">
            <a:alphaModFix/>
          </a:blip>
          <a:stretch>
            <a:fillRect/>
          </a:stretch>
        </p:blipFill>
        <p:spPr>
          <a:xfrm>
            <a:off x="4882150" y="1175938"/>
            <a:ext cx="481200" cy="481200"/>
          </a:xfrm>
          <a:prstGeom prst="ellipse">
            <a:avLst/>
          </a:prstGeom>
          <a:noFill/>
          <a:ln>
            <a:noFill/>
          </a:ln>
        </p:spPr>
      </p:pic>
      <p:pic>
        <p:nvPicPr>
          <p:cNvPr id="1268" name="Google Shape;1268;p141"/>
          <p:cNvPicPr preferRelativeResize="0"/>
          <p:nvPr/>
        </p:nvPicPr>
        <p:blipFill>
          <a:blip r:embed="rId76">
            <a:alphaModFix/>
          </a:blip>
          <a:stretch>
            <a:fillRect/>
          </a:stretch>
        </p:blipFill>
        <p:spPr>
          <a:xfrm>
            <a:off x="4331400" y="1198400"/>
            <a:ext cx="481200" cy="481200"/>
          </a:xfrm>
          <a:prstGeom prst="ellipse">
            <a:avLst/>
          </a:prstGeom>
          <a:noFill/>
          <a:ln>
            <a:noFill/>
          </a:ln>
        </p:spPr>
      </p:pic>
      <p:pic>
        <p:nvPicPr>
          <p:cNvPr id="1269" name="Google Shape;1269;p141"/>
          <p:cNvPicPr preferRelativeResize="0"/>
          <p:nvPr/>
        </p:nvPicPr>
        <p:blipFill>
          <a:blip r:embed="rId77">
            <a:alphaModFix/>
          </a:blip>
          <a:stretch>
            <a:fillRect/>
          </a:stretch>
        </p:blipFill>
        <p:spPr>
          <a:xfrm>
            <a:off x="3711100" y="1183700"/>
            <a:ext cx="510600" cy="510600"/>
          </a:xfrm>
          <a:prstGeom prst="ellipse">
            <a:avLst/>
          </a:prstGeom>
          <a:noFill/>
          <a:ln>
            <a:noFill/>
          </a:ln>
        </p:spPr>
      </p:pic>
      <p:pic>
        <p:nvPicPr>
          <p:cNvPr id="1270" name="Google Shape;1270;p141"/>
          <p:cNvPicPr preferRelativeResize="0"/>
          <p:nvPr/>
        </p:nvPicPr>
        <p:blipFill>
          <a:blip r:embed="rId78">
            <a:alphaModFix/>
          </a:blip>
          <a:stretch>
            <a:fillRect/>
          </a:stretch>
        </p:blipFill>
        <p:spPr>
          <a:xfrm>
            <a:off x="3086325" y="1175200"/>
            <a:ext cx="515100" cy="515100"/>
          </a:xfrm>
          <a:prstGeom prst="ellipse">
            <a:avLst/>
          </a:prstGeom>
          <a:noFill/>
          <a:ln>
            <a:noFill/>
          </a:ln>
        </p:spPr>
      </p:pic>
      <p:pic>
        <p:nvPicPr>
          <p:cNvPr id="1271" name="Google Shape;1271;p141"/>
          <p:cNvPicPr preferRelativeResize="0"/>
          <p:nvPr/>
        </p:nvPicPr>
        <p:blipFill>
          <a:blip r:embed="rId79">
            <a:alphaModFix/>
          </a:blip>
          <a:stretch>
            <a:fillRect/>
          </a:stretch>
        </p:blipFill>
        <p:spPr>
          <a:xfrm>
            <a:off x="2511913" y="1182200"/>
            <a:ext cx="481200" cy="481200"/>
          </a:xfrm>
          <a:prstGeom prst="ellipse">
            <a:avLst/>
          </a:prstGeom>
          <a:noFill/>
          <a:ln>
            <a:noFill/>
          </a:ln>
        </p:spPr>
      </p:pic>
      <p:pic>
        <p:nvPicPr>
          <p:cNvPr id="1272" name="Google Shape;1272;p141"/>
          <p:cNvPicPr preferRelativeResize="0"/>
          <p:nvPr/>
        </p:nvPicPr>
        <p:blipFill rotWithShape="1">
          <a:blip r:embed="rId80">
            <a:alphaModFix/>
          </a:blip>
          <a:srcRect b="14507" l="0" r="0" t="0"/>
          <a:stretch/>
        </p:blipFill>
        <p:spPr>
          <a:xfrm>
            <a:off x="1942463" y="1167927"/>
            <a:ext cx="481200" cy="518700"/>
          </a:xfrm>
          <a:prstGeom prst="ellipse">
            <a:avLst/>
          </a:prstGeom>
          <a:noFill/>
          <a:ln>
            <a:noFill/>
          </a:ln>
        </p:spPr>
      </p:pic>
      <p:pic>
        <p:nvPicPr>
          <p:cNvPr id="1273" name="Google Shape;1273;p141"/>
          <p:cNvPicPr preferRelativeResize="0"/>
          <p:nvPr/>
        </p:nvPicPr>
        <p:blipFill>
          <a:blip r:embed="rId81">
            <a:alphaModFix/>
          </a:blip>
          <a:stretch>
            <a:fillRect/>
          </a:stretch>
        </p:blipFill>
        <p:spPr>
          <a:xfrm>
            <a:off x="1362625" y="1175750"/>
            <a:ext cx="510600" cy="510600"/>
          </a:xfrm>
          <a:prstGeom prst="ellipse">
            <a:avLst/>
          </a:prstGeom>
          <a:noFill/>
          <a:ln>
            <a:noFill/>
          </a:ln>
        </p:spPr>
      </p:pic>
      <p:pic>
        <p:nvPicPr>
          <p:cNvPr id="1274" name="Google Shape;1274;p141"/>
          <p:cNvPicPr preferRelativeResize="0"/>
          <p:nvPr/>
        </p:nvPicPr>
        <p:blipFill>
          <a:blip r:embed="rId82">
            <a:alphaModFix/>
          </a:blip>
          <a:stretch>
            <a:fillRect/>
          </a:stretch>
        </p:blipFill>
        <p:spPr>
          <a:xfrm>
            <a:off x="773862" y="1174676"/>
            <a:ext cx="481200" cy="481200"/>
          </a:xfrm>
          <a:prstGeom prst="ellipse">
            <a:avLst/>
          </a:prstGeom>
          <a:noFill/>
          <a:ln>
            <a:noFill/>
          </a:ln>
        </p:spPr>
      </p:pic>
      <p:pic>
        <p:nvPicPr>
          <p:cNvPr id="1275" name="Google Shape;1275;p141"/>
          <p:cNvPicPr preferRelativeResize="0"/>
          <p:nvPr/>
        </p:nvPicPr>
        <p:blipFill>
          <a:blip r:embed="rId83">
            <a:alphaModFix/>
          </a:blip>
          <a:stretch>
            <a:fillRect/>
          </a:stretch>
        </p:blipFill>
        <p:spPr>
          <a:xfrm>
            <a:off x="176400" y="1195538"/>
            <a:ext cx="481200" cy="481200"/>
          </a:xfrm>
          <a:prstGeom prst="ellipse">
            <a:avLst/>
          </a:prstGeom>
          <a:noFill/>
          <a:ln>
            <a:noFill/>
          </a:ln>
        </p:spPr>
      </p:pic>
      <p:pic>
        <p:nvPicPr>
          <p:cNvPr id="1276" name="Google Shape;1276;p141"/>
          <p:cNvPicPr preferRelativeResize="0"/>
          <p:nvPr/>
        </p:nvPicPr>
        <p:blipFill rotWithShape="1">
          <a:blip r:embed="rId84">
            <a:alphaModFix/>
          </a:blip>
          <a:srcRect b="1030" l="28107" r="6099" t="-1030"/>
          <a:stretch/>
        </p:blipFill>
        <p:spPr>
          <a:xfrm>
            <a:off x="8433825" y="4006699"/>
            <a:ext cx="567900" cy="575400"/>
          </a:xfrm>
          <a:prstGeom prst="ellipse">
            <a:avLst/>
          </a:prstGeom>
          <a:noFill/>
          <a:ln>
            <a:noFill/>
          </a:ln>
        </p:spPr>
      </p:pic>
      <p:pic>
        <p:nvPicPr>
          <p:cNvPr id="1277" name="Google Shape;1277;p141"/>
          <p:cNvPicPr preferRelativeResize="0"/>
          <p:nvPr/>
        </p:nvPicPr>
        <p:blipFill>
          <a:blip r:embed="rId85">
            <a:alphaModFix/>
          </a:blip>
          <a:stretch>
            <a:fillRect/>
          </a:stretch>
        </p:blipFill>
        <p:spPr>
          <a:xfrm>
            <a:off x="1916475" y="4052800"/>
            <a:ext cx="559200" cy="559200"/>
          </a:xfrm>
          <a:prstGeom prst="ellipse">
            <a:avLst/>
          </a:prstGeom>
          <a:noFill/>
          <a:ln>
            <a:noFill/>
          </a:ln>
        </p:spPr>
      </p:pic>
      <p:pic>
        <p:nvPicPr>
          <p:cNvPr id="1278" name="Google Shape;1278;p141"/>
          <p:cNvPicPr preferRelativeResize="0"/>
          <p:nvPr/>
        </p:nvPicPr>
        <p:blipFill>
          <a:blip r:embed="rId86">
            <a:alphaModFix/>
          </a:blip>
          <a:stretch>
            <a:fillRect/>
          </a:stretch>
        </p:blipFill>
        <p:spPr>
          <a:xfrm>
            <a:off x="1310174" y="4060299"/>
            <a:ext cx="544200" cy="544200"/>
          </a:xfrm>
          <a:prstGeom prst="ellipse">
            <a:avLst/>
          </a:prstGeom>
          <a:noFill/>
          <a:ln>
            <a:noFill/>
          </a:ln>
        </p:spPr>
      </p:pic>
      <p:pic>
        <p:nvPicPr>
          <p:cNvPr id="1279" name="Google Shape;1279;p141"/>
          <p:cNvPicPr preferRelativeResize="0"/>
          <p:nvPr/>
        </p:nvPicPr>
        <p:blipFill>
          <a:blip r:embed="rId87">
            <a:alphaModFix/>
          </a:blip>
          <a:stretch>
            <a:fillRect/>
          </a:stretch>
        </p:blipFill>
        <p:spPr>
          <a:xfrm>
            <a:off x="125475" y="4045650"/>
            <a:ext cx="559200" cy="559200"/>
          </a:xfrm>
          <a:prstGeom prst="ellipse">
            <a:avLst/>
          </a:prstGeom>
          <a:noFill/>
          <a:ln>
            <a:noFill/>
          </a:ln>
        </p:spPr>
      </p:pic>
      <p:pic>
        <p:nvPicPr>
          <p:cNvPr id="1280" name="Google Shape;1280;p141"/>
          <p:cNvPicPr preferRelativeResize="0"/>
          <p:nvPr/>
        </p:nvPicPr>
        <p:blipFill>
          <a:blip r:embed="rId88">
            <a:alphaModFix/>
          </a:blip>
          <a:stretch>
            <a:fillRect/>
          </a:stretch>
        </p:blipFill>
        <p:spPr>
          <a:xfrm>
            <a:off x="6139375" y="4046975"/>
            <a:ext cx="559200" cy="559200"/>
          </a:xfrm>
          <a:prstGeom prst="ellipse">
            <a:avLst/>
          </a:prstGeom>
          <a:noFill/>
          <a:ln>
            <a:noFill/>
          </a:ln>
        </p:spPr>
      </p:pic>
      <p:pic>
        <p:nvPicPr>
          <p:cNvPr id="1281" name="Google Shape;1281;p141"/>
          <p:cNvPicPr preferRelativeResize="0"/>
          <p:nvPr/>
        </p:nvPicPr>
        <p:blipFill>
          <a:blip r:embed="rId89">
            <a:alphaModFix/>
          </a:blip>
          <a:stretch>
            <a:fillRect/>
          </a:stretch>
        </p:blipFill>
        <p:spPr>
          <a:xfrm>
            <a:off x="6734988" y="4046825"/>
            <a:ext cx="544200" cy="544200"/>
          </a:xfrm>
          <a:prstGeom prst="ellipse">
            <a:avLst/>
          </a:prstGeom>
          <a:noFill/>
          <a:ln>
            <a:noFill/>
          </a:ln>
        </p:spPr>
      </p:pic>
      <p:pic>
        <p:nvPicPr>
          <p:cNvPr id="1282" name="Google Shape;1282;p141"/>
          <p:cNvPicPr preferRelativeResize="0"/>
          <p:nvPr/>
        </p:nvPicPr>
        <p:blipFill rotWithShape="1">
          <a:blip r:embed="rId90">
            <a:alphaModFix/>
          </a:blip>
          <a:srcRect b="28865" l="3465" r="-9" t="7216"/>
          <a:stretch/>
        </p:blipFill>
        <p:spPr>
          <a:xfrm>
            <a:off x="3698275" y="2855712"/>
            <a:ext cx="540600" cy="536700"/>
          </a:xfrm>
          <a:prstGeom prst="ellipse">
            <a:avLst/>
          </a:prstGeom>
          <a:noFill/>
          <a:ln>
            <a:noFill/>
          </a:ln>
        </p:spPr>
      </p:pic>
      <p:pic>
        <p:nvPicPr>
          <p:cNvPr id="1283" name="Google Shape;1283;p141"/>
          <p:cNvPicPr preferRelativeResize="0"/>
          <p:nvPr/>
        </p:nvPicPr>
        <p:blipFill>
          <a:blip r:embed="rId91">
            <a:alphaModFix/>
          </a:blip>
          <a:stretch>
            <a:fillRect/>
          </a:stretch>
        </p:blipFill>
        <p:spPr>
          <a:xfrm>
            <a:off x="1925152" y="2873252"/>
            <a:ext cx="515100" cy="515100"/>
          </a:xfrm>
          <a:prstGeom prst="ellipse">
            <a:avLst/>
          </a:prstGeom>
          <a:noFill/>
          <a:ln>
            <a:noFill/>
          </a:ln>
        </p:spPr>
      </p:pic>
      <p:pic>
        <p:nvPicPr>
          <p:cNvPr id="1284" name="Google Shape;1284;p141"/>
          <p:cNvPicPr preferRelativeResize="0"/>
          <p:nvPr/>
        </p:nvPicPr>
        <p:blipFill>
          <a:blip r:embed="rId92">
            <a:alphaModFix/>
          </a:blip>
          <a:stretch>
            <a:fillRect/>
          </a:stretch>
        </p:blipFill>
        <p:spPr>
          <a:xfrm>
            <a:off x="6623575" y="1747975"/>
            <a:ext cx="510600" cy="510600"/>
          </a:xfrm>
          <a:prstGeom prst="ellipse">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42"/>
          <p:cNvSpPr txBox="1"/>
          <p:nvPr>
            <p:ph type="title"/>
          </p:nvPr>
        </p:nvSpPr>
        <p:spPr>
          <a:xfrm>
            <a:off x="1684300" y="973675"/>
            <a:ext cx="5775300" cy="1601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Questions?</a:t>
            </a:r>
            <a:endParaRPr sz="3244"/>
          </a:p>
        </p:txBody>
      </p:sp>
      <p:sp>
        <p:nvSpPr>
          <p:cNvPr id="1290" name="Google Shape;1290;p142"/>
          <p:cNvSpPr txBox="1"/>
          <p:nvPr>
            <p:ph idx="1" type="body"/>
          </p:nvPr>
        </p:nvSpPr>
        <p:spPr>
          <a:xfrm>
            <a:off x="1714500" y="2628025"/>
            <a:ext cx="6549000" cy="18306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 sz="3800">
                <a:solidFill>
                  <a:schemeClr val="lt2"/>
                </a:solidFill>
                <a:latin typeface="Manrope SemiBold"/>
                <a:ea typeface="Manrope SemiBold"/>
                <a:cs typeface="Manrope SemiBold"/>
                <a:sym typeface="Manrope SemiBold"/>
              </a:rPr>
              <a:t>Try models built on this</a:t>
            </a:r>
            <a:endParaRPr sz="3800">
              <a:solidFill>
                <a:schemeClr val="lt2"/>
              </a:solidFill>
              <a:latin typeface="Manrope SemiBold"/>
              <a:ea typeface="Manrope SemiBold"/>
              <a:cs typeface="Manrope SemiBold"/>
              <a:sym typeface="Manrope SemiBold"/>
            </a:endParaRPr>
          </a:p>
          <a:p>
            <a:pPr indent="0" lvl="0" marL="0" rtl="0" algn="l">
              <a:lnSpc>
                <a:spcPct val="80000"/>
              </a:lnSpc>
              <a:spcBef>
                <a:spcPts val="0"/>
              </a:spcBef>
              <a:spcAft>
                <a:spcPts val="0"/>
              </a:spcAft>
              <a:buNone/>
            </a:pPr>
            <a:r>
              <a:rPr lang="en" sz="2244" u="sng">
                <a:solidFill>
                  <a:schemeClr val="hlink"/>
                </a:solidFill>
                <a:latin typeface="Manrope SemiBold"/>
                <a:ea typeface="Manrope SemiBold"/>
                <a:cs typeface="Manrope SemiBold"/>
                <a:sym typeface="Manrope SemiBold"/>
                <a:hlinkClick r:id="rId3"/>
              </a:rPr>
              <a:t>https://playground.allenai.org/</a:t>
            </a:r>
            <a:endParaRPr sz="2244">
              <a:solidFill>
                <a:schemeClr val="lt2"/>
              </a:solidFill>
              <a:latin typeface="Manrope SemiBold"/>
              <a:ea typeface="Manrope SemiBold"/>
              <a:cs typeface="Manrope SemiBold"/>
              <a:sym typeface="Manrope SemiBold"/>
            </a:endParaRPr>
          </a:p>
          <a:p>
            <a:pPr indent="0" lvl="0" marL="0" rtl="0" algn="l">
              <a:lnSpc>
                <a:spcPct val="80000"/>
              </a:lnSpc>
              <a:spcBef>
                <a:spcPts val="0"/>
              </a:spcBef>
              <a:spcAft>
                <a:spcPts val="0"/>
              </a:spcAft>
              <a:buNone/>
            </a:pPr>
            <a:r>
              <a:t/>
            </a:r>
            <a:endParaRPr sz="2244">
              <a:solidFill>
                <a:schemeClr val="lt2"/>
              </a:solidFill>
              <a:latin typeface="Manrope SemiBold"/>
              <a:ea typeface="Manrope SemiBold"/>
              <a:cs typeface="Manrope SemiBold"/>
              <a:sym typeface="Manrope SemiBold"/>
            </a:endParaRPr>
          </a:p>
          <a:p>
            <a:pPr indent="0" lvl="0" marL="0" rtl="0" algn="l">
              <a:lnSpc>
                <a:spcPct val="80000"/>
              </a:lnSpc>
              <a:spcBef>
                <a:spcPts val="0"/>
              </a:spcBef>
              <a:spcAft>
                <a:spcPts val="0"/>
              </a:spcAft>
              <a:buNone/>
            </a:pPr>
            <a:r>
              <a:rPr lang="en" sz="2244">
                <a:solidFill>
                  <a:schemeClr val="lt2"/>
                </a:solidFill>
                <a:latin typeface="Manrope SemiBold"/>
                <a:ea typeface="Manrope SemiBold"/>
                <a:cs typeface="Manrope SemiBold"/>
                <a:sym typeface="Manrope SemiBold"/>
              </a:rPr>
              <a:t>Resources: </a:t>
            </a:r>
            <a:r>
              <a:rPr lang="en" sz="1691" u="sng">
                <a:solidFill>
                  <a:schemeClr val="hlink"/>
                </a:solidFill>
                <a:hlinkClick r:id="rId4"/>
              </a:rPr>
              <a:t>https://github.com/allenai/awesome-open-lms</a:t>
            </a:r>
            <a:r>
              <a:rPr lang="en" sz="1691"/>
              <a:t> </a:t>
            </a:r>
            <a:endParaRPr sz="1691"/>
          </a:p>
          <a:p>
            <a:pPr indent="0" lvl="0" marL="0" rtl="0" algn="l">
              <a:lnSpc>
                <a:spcPct val="80000"/>
              </a:lnSpc>
              <a:spcBef>
                <a:spcPts val="0"/>
              </a:spcBef>
              <a:spcAft>
                <a:spcPts val="0"/>
              </a:spcAft>
              <a:buNone/>
            </a:pPr>
            <a:r>
              <a:t/>
            </a:r>
            <a:endParaRPr sz="2244">
              <a:solidFill>
                <a:schemeClr val="lt2"/>
              </a:solidFill>
              <a:latin typeface="Manrope SemiBold"/>
              <a:ea typeface="Manrope SemiBold"/>
              <a:cs typeface="Manrope SemiBold"/>
              <a:sym typeface="Manrope SemiBold"/>
            </a:endParaRPr>
          </a:p>
          <a:p>
            <a:pPr indent="0" lvl="0" marL="0" rtl="0" algn="l">
              <a:lnSpc>
                <a:spcPct val="95000"/>
              </a:lnSpc>
              <a:spcBef>
                <a:spcPts val="0"/>
              </a:spcBef>
              <a:spcAft>
                <a:spcPts val="1200"/>
              </a:spcAft>
              <a:buNone/>
            </a:pPr>
            <a:r>
              <a:t/>
            </a:r>
            <a:endParaRPr sz="200">
              <a:solidFill>
                <a:schemeClr val="lt2"/>
              </a:solidFill>
            </a:endParaRPr>
          </a:p>
        </p:txBody>
      </p:sp>
      <p:sp>
        <p:nvSpPr>
          <p:cNvPr id="1291" name="Google Shape;1291;p142"/>
          <p:cNvSpPr txBox="1"/>
          <p:nvPr>
            <p:ph idx="2" type="subTitle"/>
          </p:nvPr>
        </p:nvSpPr>
        <p:spPr>
          <a:xfrm>
            <a:off x="1703925" y="585216"/>
            <a:ext cx="5775300" cy="232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1292" name="Google Shape;1292;p1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6"/>
          <p:cNvSpPr txBox="1"/>
          <p:nvPr>
            <p:ph idx="12" type="sldNum"/>
          </p:nvPr>
        </p:nvSpPr>
        <p:spPr>
          <a:xfrm>
            <a:off x="5862324" y="4749850"/>
            <a:ext cx="324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Lambert - Post-training Tutorial</a:t>
            </a:r>
            <a:r>
              <a:rPr lang="en" sz="700"/>
              <a:t>   </a:t>
            </a:r>
            <a:fld id="{00000000-1234-1234-1234-123412341234}" type="slidenum">
              <a:rPr lang="en" sz="1300"/>
              <a:t>‹#›</a:t>
            </a:fld>
            <a:endParaRPr sz="1300"/>
          </a:p>
        </p:txBody>
      </p:sp>
      <p:sp>
        <p:nvSpPr>
          <p:cNvPr id="519" name="Google Shape;519;p66"/>
          <p:cNvSpPr txBox="1"/>
          <p:nvPr>
            <p:ph type="title"/>
          </p:nvPr>
        </p:nvSpPr>
        <p:spPr>
          <a:xfrm>
            <a:off x="1751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approaches to </a:t>
            </a:r>
            <a:r>
              <a:rPr lang="en"/>
              <a:t>modern post-training</a:t>
            </a:r>
            <a:endParaRPr/>
          </a:p>
        </p:txBody>
      </p:sp>
      <p:grpSp>
        <p:nvGrpSpPr>
          <p:cNvPr id="520" name="Google Shape;520;p66"/>
          <p:cNvGrpSpPr/>
          <p:nvPr/>
        </p:nvGrpSpPr>
        <p:grpSpPr>
          <a:xfrm>
            <a:off x="825100" y="2052150"/>
            <a:ext cx="8870000" cy="1376810"/>
            <a:chOff x="206100" y="2085275"/>
            <a:chExt cx="8870000" cy="1376810"/>
          </a:xfrm>
        </p:grpSpPr>
        <p:pic>
          <p:nvPicPr>
            <p:cNvPr id="521" name="Google Shape;521;p66"/>
            <p:cNvPicPr preferRelativeResize="0"/>
            <p:nvPr/>
          </p:nvPicPr>
          <p:blipFill>
            <a:blip r:embed="rId3">
              <a:alphaModFix/>
            </a:blip>
            <a:stretch>
              <a:fillRect/>
            </a:stretch>
          </p:blipFill>
          <p:spPr>
            <a:xfrm>
              <a:off x="206100" y="2085275"/>
              <a:ext cx="8839204" cy="1376810"/>
            </a:xfrm>
            <a:prstGeom prst="rect">
              <a:avLst/>
            </a:prstGeom>
            <a:noFill/>
            <a:ln>
              <a:noFill/>
            </a:ln>
          </p:spPr>
        </p:pic>
        <p:sp>
          <p:nvSpPr>
            <p:cNvPr id="522" name="Google Shape;522;p66"/>
            <p:cNvSpPr/>
            <p:nvPr/>
          </p:nvSpPr>
          <p:spPr>
            <a:xfrm>
              <a:off x="6320300" y="2874850"/>
              <a:ext cx="2755800" cy="572700"/>
            </a:xfrm>
            <a:prstGeom prst="rect">
              <a:avLst/>
            </a:prstGeom>
            <a:solidFill>
              <a:srgbClr val="FAF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grpSp>
      <p:sp>
        <p:nvSpPr>
          <p:cNvPr id="523" name="Google Shape;523;p66"/>
          <p:cNvSpPr txBox="1"/>
          <p:nvPr/>
        </p:nvSpPr>
        <p:spPr>
          <a:xfrm>
            <a:off x="560299" y="4728053"/>
            <a:ext cx="4239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anrope"/>
                <a:ea typeface="Manrope"/>
                <a:cs typeface="Manrope"/>
                <a:sym typeface="Manrope"/>
              </a:rPr>
              <a:t>From: https://www.interconnects.ai/p/frontier-model-post-training</a:t>
            </a:r>
            <a:endParaRPr sz="800">
              <a:solidFill>
                <a:schemeClr val="dk1"/>
              </a:solidFill>
              <a:latin typeface="Manrope"/>
              <a:ea typeface="Manrope"/>
              <a:cs typeface="Manrope"/>
              <a:sym typeface="Manrope"/>
            </a:endParaRPr>
          </a:p>
        </p:txBody>
      </p:sp>
      <p:sp>
        <p:nvSpPr>
          <p:cNvPr id="524" name="Google Shape;524;p66"/>
          <p:cNvSpPr txBox="1"/>
          <p:nvPr>
            <p:ph idx="1" type="body"/>
          </p:nvPr>
        </p:nvSpPr>
        <p:spPr>
          <a:xfrm>
            <a:off x="175125" y="1152475"/>
            <a:ext cx="875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i2_Theme">
  <a:themeElements>
    <a:clrScheme name="Simple Light">
      <a:dk1>
        <a:srgbClr val="0A3235"/>
      </a:dk1>
      <a:lt1>
        <a:srgbClr val="FAF2E9"/>
      </a:lt1>
      <a:dk2>
        <a:srgbClr val="F0529C"/>
      </a:dk2>
      <a:lt2>
        <a:srgbClr val="105257"/>
      </a:lt2>
      <a:accent1>
        <a:srgbClr val="B11BE8"/>
      </a:accent1>
      <a:accent2>
        <a:srgbClr val="0FCB8C"/>
      </a:accent2>
      <a:accent3>
        <a:srgbClr val="2A88EF"/>
      </a:accent3>
      <a:accent4>
        <a:srgbClr val="FFA31C"/>
      </a:accent4>
      <a:accent5>
        <a:srgbClr val="FF6F6E"/>
      </a:accent5>
      <a:accent6>
        <a:srgbClr val="549C35"/>
      </a:accent6>
      <a:hlink>
        <a:srgbClr val="0F0F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